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797675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3F9"/>
    <a:srgbClr val="96D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451C3-F506-4A35-A5EA-0FAF520AC394}" v="2" dt="2022-02-08T11:47:13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0" autoAdjust="0"/>
    <p:restoredTop sz="94660"/>
  </p:normalViewPr>
  <p:slideViewPr>
    <p:cSldViewPr snapToGrid="0">
      <p:cViewPr varScale="1">
        <p:scale>
          <a:sx n="38" d="100"/>
          <a:sy n="38" d="100"/>
        </p:scale>
        <p:origin x="1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KS – Kunnallisalan kehittämissäätiö" userId="5dacca76-a149-43e0-9c16-7ce38b32b801" providerId="ADAL" clId="{9E1451C3-F506-4A35-A5EA-0FAF520AC394}"/>
    <pc:docChg chg="custSel addSld modSld sldOrd">
      <pc:chgData name="KAKS – Kunnallisalan kehittämissäätiö" userId="5dacca76-a149-43e0-9c16-7ce38b32b801" providerId="ADAL" clId="{9E1451C3-F506-4A35-A5EA-0FAF520AC394}" dt="2022-02-08T11:50:41.757" v="38" actId="478"/>
      <pc:docMkLst>
        <pc:docMk/>
      </pc:docMkLst>
      <pc:sldChg chg="ord">
        <pc:chgData name="KAKS – Kunnallisalan kehittämissäätiö" userId="5dacca76-a149-43e0-9c16-7ce38b32b801" providerId="ADAL" clId="{9E1451C3-F506-4A35-A5EA-0FAF520AC394}" dt="2022-02-08T11:25:25.178" v="9"/>
        <pc:sldMkLst>
          <pc:docMk/>
          <pc:sldMk cId="659853150" sldId="257"/>
        </pc:sldMkLst>
      </pc:sldChg>
      <pc:sldChg chg="ord">
        <pc:chgData name="KAKS – Kunnallisalan kehittämissäätiö" userId="5dacca76-a149-43e0-9c16-7ce38b32b801" providerId="ADAL" clId="{9E1451C3-F506-4A35-A5EA-0FAF520AC394}" dt="2022-02-08T11:05:01.446" v="1"/>
        <pc:sldMkLst>
          <pc:docMk/>
          <pc:sldMk cId="3925812452" sldId="258"/>
        </pc:sldMkLst>
      </pc:sldChg>
      <pc:sldChg chg="ord">
        <pc:chgData name="KAKS – Kunnallisalan kehittämissäätiö" userId="5dacca76-a149-43e0-9c16-7ce38b32b801" providerId="ADAL" clId="{9E1451C3-F506-4A35-A5EA-0FAF520AC394}" dt="2022-02-08T11:05:10.707" v="3"/>
        <pc:sldMkLst>
          <pc:docMk/>
          <pc:sldMk cId="3085226024" sldId="259"/>
        </pc:sldMkLst>
      </pc:sldChg>
      <pc:sldChg chg="ord">
        <pc:chgData name="KAKS – Kunnallisalan kehittämissäätiö" userId="5dacca76-a149-43e0-9c16-7ce38b32b801" providerId="ADAL" clId="{9E1451C3-F506-4A35-A5EA-0FAF520AC394}" dt="2022-02-08T11:05:24.471" v="5"/>
        <pc:sldMkLst>
          <pc:docMk/>
          <pc:sldMk cId="414704123" sldId="260"/>
        </pc:sldMkLst>
      </pc:sldChg>
      <pc:sldChg chg="addSp delSp modSp add mod">
        <pc:chgData name="KAKS – Kunnallisalan kehittämissäätiö" userId="5dacca76-a149-43e0-9c16-7ce38b32b801" providerId="ADAL" clId="{9E1451C3-F506-4A35-A5EA-0FAF520AC394}" dt="2022-02-08T11:50:41.757" v="38" actId="478"/>
        <pc:sldMkLst>
          <pc:docMk/>
          <pc:sldMk cId="1377190956" sldId="274"/>
        </pc:sldMkLst>
        <pc:spChg chg="add del mod">
          <ac:chgData name="KAKS – Kunnallisalan kehittämissäätiö" userId="5dacca76-a149-43e0-9c16-7ce38b32b801" providerId="ADAL" clId="{9E1451C3-F506-4A35-A5EA-0FAF520AC394}" dt="2022-02-08T11:47:54.589" v="17"/>
          <ac:spMkLst>
            <pc:docMk/>
            <pc:sldMk cId="1377190956" sldId="274"/>
            <ac:spMk id="2" creationId="{DDFD1A09-B37A-433D-915D-F75B2C56BBDD}"/>
          </ac:spMkLst>
        </pc:spChg>
        <pc:spChg chg="add del mod">
          <ac:chgData name="KAKS – Kunnallisalan kehittämissäätiö" userId="5dacca76-a149-43e0-9c16-7ce38b32b801" providerId="ADAL" clId="{9E1451C3-F506-4A35-A5EA-0FAF520AC394}" dt="2022-02-08T11:49:16.511" v="31" actId="478"/>
          <ac:spMkLst>
            <pc:docMk/>
            <pc:sldMk cId="1377190956" sldId="274"/>
            <ac:spMk id="3" creationId="{F837D104-197D-43AF-8F47-5FD2504B58AE}"/>
          </ac:spMkLst>
        </pc:spChg>
        <pc:spChg chg="add del mod">
          <ac:chgData name="KAKS – Kunnallisalan kehittämissäätiö" userId="5dacca76-a149-43e0-9c16-7ce38b32b801" providerId="ADAL" clId="{9E1451C3-F506-4A35-A5EA-0FAF520AC394}" dt="2022-02-08T11:50:41.757" v="38" actId="478"/>
          <ac:spMkLst>
            <pc:docMk/>
            <pc:sldMk cId="1377190956" sldId="274"/>
            <ac:spMk id="4" creationId="{92787A3A-D865-4FE1-A883-3D2B88FE595E}"/>
          </ac:spMkLst>
        </pc:spChg>
      </pc:sldChg>
    </pc:docChg>
  </pc:docChgLst>
  <pc:docChgLst>
    <pc:chgData name="KAKS – Kunnallisalan kehittämissäätiö" userId="5dacca76-a149-43e0-9c16-7ce38b32b801" providerId="ADAL" clId="{D100BD5A-ECFD-4BA7-8E04-BF3BB4EDA8F6}"/>
    <pc:docChg chg="delSld">
      <pc:chgData name="KAKS – Kunnallisalan kehittämissäätiö" userId="5dacca76-a149-43e0-9c16-7ce38b32b801" providerId="ADAL" clId="{D100BD5A-ECFD-4BA7-8E04-BF3BB4EDA8F6}" dt="2022-02-08T15:15:01.423" v="0" actId="47"/>
      <pc:docMkLst>
        <pc:docMk/>
      </pc:docMkLst>
      <pc:sldChg chg="del">
        <pc:chgData name="KAKS – Kunnallisalan kehittämissäätiö" userId="5dacca76-a149-43e0-9c16-7ce38b32b801" providerId="ADAL" clId="{D100BD5A-ECFD-4BA7-8E04-BF3BB4EDA8F6}" dt="2022-02-08T15:15:01.423" v="0" actId="47"/>
        <pc:sldMkLst>
          <pc:docMk/>
          <pc:sldMk cId="659853150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E273CF-754C-45A6-A8A3-5CBDF619D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D39F564-56AA-4202-88D4-EF79C3429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DF7EAE-691E-47D4-8DFE-2D9F67FE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9E8D-64AE-414A-A55C-E434AECB219A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A3646F-FEA5-4388-9EAB-74A06C6C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DCA6F34-6E81-47D4-B05E-996DE27D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76B4-7C87-4D00-A5C2-C93394D84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485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94BC0C-A17C-4586-B005-2F12D498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73F9320-3DB0-4215-9A40-9D02A01B0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1059BE-9E39-420D-AACD-F78C6385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9E8D-64AE-414A-A55C-E434AECB219A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875E9F9-6339-45E6-B294-336121B9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8C3C72-2CD6-4CF5-8542-2A43D235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76B4-7C87-4D00-A5C2-C93394D84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6903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22D034F-081B-4D6B-8083-FC1681C19B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A0AD225-BAE2-4211-BCC2-5FBC202C3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7A42A6-484A-44AF-BFD8-E38215FE5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9E8D-64AE-414A-A55C-E434AECB219A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1DE961-564F-4083-AE81-C53F4F10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9E962E-0F39-4D44-8D12-047426495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76B4-7C87-4D00-A5C2-C93394D84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729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BE01EC-4347-4820-9668-0702F988C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A51264-7510-4DEB-9995-1A00F012E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E52C1A-1B86-4B1D-93CE-5693EDC40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9E8D-64AE-414A-A55C-E434AECB219A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8BAFF8-B378-43AF-9B43-AFE99C8F6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41E9C8A-A27E-4E7E-B255-601EAC9F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76B4-7C87-4D00-A5C2-C93394D84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383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74C66E-3736-447C-8334-3F25DC9CF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0305BD2-1678-4D9C-AC91-BD3E35C56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8BDD1F-247A-4817-BF2B-53B4FB0F1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9E8D-64AE-414A-A55C-E434AECB219A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ACB7A8-716C-47AD-A500-CEA70B1D9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05C8358-1830-447A-93CD-81E7694D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76B4-7C87-4D00-A5C2-C93394D84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57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9A1F08-9D34-4107-94C3-9C0A83E1F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4A06C1-257C-4436-B85B-37E0DC2B3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3CCCD72-36F2-4B7D-8D03-FD09EB608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CF4BAE6-6A92-4DA9-9648-9FFCCE842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9E8D-64AE-414A-A55C-E434AECB219A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23BDF95-A64D-4293-B631-FE1F2620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453D21F-706E-49DA-B60E-B24686995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76B4-7C87-4D00-A5C2-C93394D84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856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A7B7AA-5721-4A0C-9328-AC4C369B4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8E918ED-F931-41E2-9EE0-9C7637C61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F31483A-BA95-4BEB-8765-229F44D38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F470FCF-B9B5-4B96-9F53-3688C3AAA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E46F9CC-AECE-4C59-9D3D-AA40AD4632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E24FFBF-FA32-4E53-A9FF-0349C96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9E8D-64AE-414A-A55C-E434AECB219A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EE114A2-A052-4E19-83F8-6F134FD59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8A9B550-902C-49C6-A88C-1EE5D7D7A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76B4-7C87-4D00-A5C2-C93394D84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92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75848D-27E1-4176-9A73-DD68F671E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10CF5CA-2019-4226-8BC0-FD9FE704D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9E8D-64AE-414A-A55C-E434AECB219A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4301D55-98EC-4042-9F95-3FDD3AA7A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93F2DD0-F1B6-40E8-BE4C-473707785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76B4-7C87-4D00-A5C2-C93394D84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25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CC24FCD-EFD9-413B-B367-D3AB6436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9E8D-64AE-414A-A55C-E434AECB219A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AA99152-4D36-437E-83B0-7EC851589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F05082-A0B3-4108-9C87-A245464FE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76B4-7C87-4D00-A5C2-C93394D84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190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50B775-8C42-4929-9433-F0D411B9B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A9A30C-EB0E-4104-A5D7-15F17E444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9EC4810-AE38-4A6D-B79B-CC6E9D0EE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7A703C5-5C07-431B-B1A5-8C9B3AAB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9E8D-64AE-414A-A55C-E434AECB219A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1573062-3B2B-4161-B332-FAA51FA2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26DD494-5CE5-4A0F-A786-3D716274D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76B4-7C87-4D00-A5C2-C93394D84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896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0BE54F-3C55-4243-ADF2-0E77B942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76F79D4-9E9A-455F-AC1B-BD1CC4C55C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06D8A24-84F3-46CE-AAEC-31325CF8A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6C5F2E1-F512-452A-B1D1-CCBB89EB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9E8D-64AE-414A-A55C-E434AECB219A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BFB6D82-8400-472D-AC7A-944FBC045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84A0DB7-3E3B-4462-9E89-7D923900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76B4-7C87-4D00-A5C2-C93394D84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60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529DAAA-1C19-4AF4-8961-9968990E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B543DC9-73EB-4AF8-A61C-6EE305CEE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AC00EE-1E1A-4AED-93BB-ABFA4DB44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C9E8D-64AE-414A-A55C-E434AECB219A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AC0648-6B73-4303-9743-7E8EE4BC1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409FCC-1EB6-40A5-9621-445034DC8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076B4-7C87-4D00-A5C2-C93394D84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801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2475103-2A47-4D90-86D9-D3FA8F7EE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90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7789B56-CC2C-47CB-AACB-7430D1988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5C9A03A-C90F-40FC-853A-3BF1FA134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31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7687604-DA5D-439F-BF1C-C1F4C4AB2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54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9C0A1A89-12D7-4E5D-92E2-39E53675D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312B9354-7862-42BC-B19E-5FAC25946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0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545252A4-90CD-4FC5-99F8-DC68D9406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59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2EA0EFF5-B47E-4713-8AB7-8D8C75E84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86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9174DCF-AB29-4918-82B0-DA7B03A19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3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802B45B-7C86-4B50-846B-006A470E2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12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E89B21B-BDD0-48B0-878E-49A255060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2B0DF291-74A7-476E-870E-D8B9E629A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2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7E2BA0A-FFD7-4930-A13D-EC23E87D1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4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F6AC0D5D-8F14-42BD-A35E-472A1B54E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63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B6EA941B-3725-491A-AE59-6FD477B2B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"/>
            <a:ext cx="1219200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4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24E18EC-102A-420E-9456-B8B221C70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36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33278D6-AD6E-4681-AE6F-86110578B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21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C3D315C-D94C-446C-9922-9E793DAB2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17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82E693C55AB34F8350617282F961F5" ma:contentTypeVersion="14" ma:contentTypeDescription="Create a new document." ma:contentTypeScope="" ma:versionID="c731c0b0b5937d787c31996045efd40c">
  <xsd:schema xmlns:xsd="http://www.w3.org/2001/XMLSchema" xmlns:xs="http://www.w3.org/2001/XMLSchema" xmlns:p="http://schemas.microsoft.com/office/2006/metadata/properties" xmlns:ns3="294abfe6-196d-4432-ba38-012b6ade3304" xmlns:ns4="577a4ba2-26c4-4274-abd9-45782adb3f9c" targetNamespace="http://schemas.microsoft.com/office/2006/metadata/properties" ma:root="true" ma:fieldsID="56d0b7dda8be53eb415603ef308d2cdb" ns3:_="" ns4:_="">
    <xsd:import namespace="294abfe6-196d-4432-ba38-012b6ade3304"/>
    <xsd:import namespace="577a4ba2-26c4-4274-abd9-45782adb3f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abfe6-196d-4432-ba38-012b6ade33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7a4ba2-26c4-4274-abd9-45782adb3f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A84819-A887-4445-AAD5-B8800C45F9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0C6D18-627C-48D8-9522-C64951C2A1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4abfe6-196d-4432-ba38-012b6ade3304"/>
    <ds:schemaRef ds:uri="577a4ba2-26c4-4274-abd9-45782adb3f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AA4343-3ADE-42AA-B95D-72580C03460E}">
  <ds:schemaRefs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294abfe6-196d-4432-ba38-012b6ade3304"/>
    <ds:schemaRef ds:uri="http://schemas.microsoft.com/office/2006/documentManagement/types"/>
    <ds:schemaRef ds:uri="577a4ba2-26c4-4274-abd9-45782adb3f9c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Laajakuva</PresentationFormat>
  <Paragraphs>0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KAKS – Kunnallisalan kehittämissäätiö</dc:creator>
  <cp:lastModifiedBy>KAKS – Kunnallisalan kehittämissäätiö</cp:lastModifiedBy>
  <cp:revision>1</cp:revision>
  <cp:lastPrinted>2022-02-08T11:25:42Z</cp:lastPrinted>
  <dcterms:created xsi:type="dcterms:W3CDTF">2022-02-08T10:29:21Z</dcterms:created>
  <dcterms:modified xsi:type="dcterms:W3CDTF">2022-02-08T15:15:27Z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0x0101005982E693C55AB34F8350617282F961F5</vt:lpwstr>
  </property>
</Properties>
</file>