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68" r:id="rId1"/>
  </p:sldMasterIdLst>
  <p:notesMasterIdLst>
    <p:notesMasterId r:id="rId12"/>
  </p:notesMasterIdLst>
  <p:handoutMasterIdLst>
    <p:handoutMasterId r:id="rId13"/>
  </p:handoutMasterIdLst>
  <p:sldIdLst>
    <p:sldId id="265" r:id="rId2"/>
    <p:sldId id="266" r:id="rId3"/>
    <p:sldId id="267" r:id="rId4"/>
    <p:sldId id="268" r:id="rId5"/>
    <p:sldId id="260" r:id="rId6"/>
    <p:sldId id="261" r:id="rId7"/>
    <p:sldId id="262" r:id="rId8"/>
    <p:sldId id="263" r:id="rId9"/>
    <p:sldId id="269" r:id="rId10"/>
    <p:sldId id="264" r:id="rId1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CDBE"/>
    <a:srgbClr val="4E008E"/>
    <a:srgbClr val="EFEFEF"/>
    <a:srgbClr val="C3B9D7"/>
    <a:srgbClr val="FFDCA5"/>
    <a:srgbClr val="F07387"/>
    <a:srgbClr val="F5A5C8"/>
    <a:srgbClr val="82C8F0"/>
    <a:srgbClr val="2700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0E486F-C99F-4F9C-8CC4-A55DFAEE2BF1}" v="10" dt="2022-01-11T07:57:47.3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53" autoAdjust="0"/>
    <p:restoredTop sz="88192" autoAdjust="0"/>
  </p:normalViewPr>
  <p:slideViewPr>
    <p:cSldViewPr snapToGrid="0" snapToObjects="1" showGuides="1">
      <p:cViewPr varScale="1">
        <p:scale>
          <a:sx n="57" d="100"/>
          <a:sy n="57" d="100"/>
        </p:scale>
        <p:origin x="224" y="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156" d="100"/>
          <a:sy n="156" d="100"/>
        </p:scale>
        <p:origin x="5416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KS – Kunnallisalan kehittämissäätiö" userId="5dacca76-a149-43e0-9c16-7ce38b32b801" providerId="ADAL" clId="{2F0E486F-C99F-4F9C-8CC4-A55DFAEE2BF1}"/>
    <pc:docChg chg="modSld">
      <pc:chgData name="KAKS – Kunnallisalan kehittämissäätiö" userId="5dacca76-a149-43e0-9c16-7ce38b32b801" providerId="ADAL" clId="{2F0E486F-C99F-4F9C-8CC4-A55DFAEE2BF1}" dt="2022-01-11T07:57:47.385" v="19"/>
      <pc:docMkLst>
        <pc:docMk/>
      </pc:docMkLst>
      <pc:sldChg chg="addSp modSp">
        <pc:chgData name="KAKS – Kunnallisalan kehittämissäätiö" userId="5dacca76-a149-43e0-9c16-7ce38b32b801" providerId="ADAL" clId="{2F0E486F-C99F-4F9C-8CC4-A55DFAEE2BF1}" dt="2022-01-11T07:57:29.130" v="14"/>
        <pc:sldMkLst>
          <pc:docMk/>
          <pc:sldMk cId="2082491974" sldId="260"/>
        </pc:sldMkLst>
        <pc:picChg chg="add mod">
          <ac:chgData name="KAKS – Kunnallisalan kehittämissäätiö" userId="5dacca76-a149-43e0-9c16-7ce38b32b801" providerId="ADAL" clId="{2F0E486F-C99F-4F9C-8CC4-A55DFAEE2BF1}" dt="2022-01-11T07:57:29.130" v="14"/>
          <ac:picMkLst>
            <pc:docMk/>
            <pc:sldMk cId="2082491974" sldId="260"/>
            <ac:picMk id="4" creationId="{A8081847-43EA-4EEA-9324-CDA49D693E23}"/>
          </ac:picMkLst>
        </pc:picChg>
      </pc:sldChg>
      <pc:sldChg chg="addSp modSp">
        <pc:chgData name="KAKS – Kunnallisalan kehittämissäätiö" userId="5dacca76-a149-43e0-9c16-7ce38b32b801" providerId="ADAL" clId="{2F0E486F-C99F-4F9C-8CC4-A55DFAEE2BF1}" dt="2022-01-11T07:57:31.757" v="15"/>
        <pc:sldMkLst>
          <pc:docMk/>
          <pc:sldMk cId="1258068430" sldId="261"/>
        </pc:sldMkLst>
        <pc:picChg chg="add mod">
          <ac:chgData name="KAKS – Kunnallisalan kehittämissäätiö" userId="5dacca76-a149-43e0-9c16-7ce38b32b801" providerId="ADAL" clId="{2F0E486F-C99F-4F9C-8CC4-A55DFAEE2BF1}" dt="2022-01-11T07:57:31.757" v="15"/>
          <ac:picMkLst>
            <pc:docMk/>
            <pc:sldMk cId="1258068430" sldId="261"/>
            <ac:picMk id="4" creationId="{9F1239B3-75F1-4245-9A44-48E82BE65D5B}"/>
          </ac:picMkLst>
        </pc:picChg>
      </pc:sldChg>
      <pc:sldChg chg="addSp modSp">
        <pc:chgData name="KAKS – Kunnallisalan kehittämissäätiö" userId="5dacca76-a149-43e0-9c16-7ce38b32b801" providerId="ADAL" clId="{2F0E486F-C99F-4F9C-8CC4-A55DFAEE2BF1}" dt="2022-01-11T07:57:36.058" v="16"/>
        <pc:sldMkLst>
          <pc:docMk/>
          <pc:sldMk cId="1923306654" sldId="262"/>
        </pc:sldMkLst>
        <pc:picChg chg="add mod">
          <ac:chgData name="KAKS – Kunnallisalan kehittämissäätiö" userId="5dacca76-a149-43e0-9c16-7ce38b32b801" providerId="ADAL" clId="{2F0E486F-C99F-4F9C-8CC4-A55DFAEE2BF1}" dt="2022-01-11T07:57:36.058" v="16"/>
          <ac:picMkLst>
            <pc:docMk/>
            <pc:sldMk cId="1923306654" sldId="262"/>
            <ac:picMk id="5" creationId="{16E1A0F7-DF40-49F5-A0C0-E8B6CC6BBAA4}"/>
          </ac:picMkLst>
        </pc:picChg>
      </pc:sldChg>
      <pc:sldChg chg="addSp modSp">
        <pc:chgData name="KAKS – Kunnallisalan kehittämissäätiö" userId="5dacca76-a149-43e0-9c16-7ce38b32b801" providerId="ADAL" clId="{2F0E486F-C99F-4F9C-8CC4-A55DFAEE2BF1}" dt="2022-01-11T07:57:39.698" v="17"/>
        <pc:sldMkLst>
          <pc:docMk/>
          <pc:sldMk cId="2593123859" sldId="263"/>
        </pc:sldMkLst>
        <pc:picChg chg="add mod">
          <ac:chgData name="KAKS – Kunnallisalan kehittämissäätiö" userId="5dacca76-a149-43e0-9c16-7ce38b32b801" providerId="ADAL" clId="{2F0E486F-C99F-4F9C-8CC4-A55DFAEE2BF1}" dt="2022-01-11T07:57:39.698" v="17"/>
          <ac:picMkLst>
            <pc:docMk/>
            <pc:sldMk cId="2593123859" sldId="263"/>
            <ac:picMk id="6" creationId="{0DCAE45D-5B37-4AE6-BFD2-7FD274D82999}"/>
          </ac:picMkLst>
        </pc:picChg>
      </pc:sldChg>
      <pc:sldChg chg="addSp modSp">
        <pc:chgData name="KAKS – Kunnallisalan kehittämissäätiö" userId="5dacca76-a149-43e0-9c16-7ce38b32b801" providerId="ADAL" clId="{2F0E486F-C99F-4F9C-8CC4-A55DFAEE2BF1}" dt="2022-01-11T07:57:47.385" v="19"/>
        <pc:sldMkLst>
          <pc:docMk/>
          <pc:sldMk cId="1418316074" sldId="264"/>
        </pc:sldMkLst>
        <pc:picChg chg="add mod">
          <ac:chgData name="KAKS – Kunnallisalan kehittämissäätiö" userId="5dacca76-a149-43e0-9c16-7ce38b32b801" providerId="ADAL" clId="{2F0E486F-C99F-4F9C-8CC4-A55DFAEE2BF1}" dt="2022-01-11T07:57:47.385" v="19"/>
          <ac:picMkLst>
            <pc:docMk/>
            <pc:sldMk cId="1418316074" sldId="264"/>
            <ac:picMk id="4" creationId="{DF00D3D0-4984-4D1C-BD52-7AAC64E447F2}"/>
          </ac:picMkLst>
        </pc:picChg>
      </pc:sldChg>
      <pc:sldChg chg="addSp modSp mod">
        <pc:chgData name="KAKS – Kunnallisalan kehittämissäätiö" userId="5dacca76-a149-43e0-9c16-7ce38b32b801" providerId="ADAL" clId="{2F0E486F-C99F-4F9C-8CC4-A55DFAEE2BF1}" dt="2022-01-11T07:55:59.267" v="8" actId="1076"/>
        <pc:sldMkLst>
          <pc:docMk/>
          <pc:sldMk cId="3132439135" sldId="265"/>
        </pc:sldMkLst>
        <pc:picChg chg="add mod">
          <ac:chgData name="KAKS – Kunnallisalan kehittämissäätiö" userId="5dacca76-a149-43e0-9c16-7ce38b32b801" providerId="ADAL" clId="{2F0E486F-C99F-4F9C-8CC4-A55DFAEE2BF1}" dt="2022-01-11T07:55:59.267" v="8" actId="1076"/>
          <ac:picMkLst>
            <pc:docMk/>
            <pc:sldMk cId="3132439135" sldId="265"/>
            <ac:picMk id="5" creationId="{47D5B6AD-18CB-4745-8D2C-EDFCCFEB7A4D}"/>
          </ac:picMkLst>
        </pc:picChg>
      </pc:sldChg>
      <pc:sldChg chg="addSp modSp">
        <pc:chgData name="KAKS – Kunnallisalan kehittämissäätiö" userId="5dacca76-a149-43e0-9c16-7ce38b32b801" providerId="ADAL" clId="{2F0E486F-C99F-4F9C-8CC4-A55DFAEE2BF1}" dt="2022-01-11T07:56:26.140" v="9"/>
        <pc:sldMkLst>
          <pc:docMk/>
          <pc:sldMk cId="3733464600" sldId="266"/>
        </pc:sldMkLst>
        <pc:picChg chg="add mod">
          <ac:chgData name="KAKS – Kunnallisalan kehittämissäätiö" userId="5dacca76-a149-43e0-9c16-7ce38b32b801" providerId="ADAL" clId="{2F0E486F-C99F-4F9C-8CC4-A55DFAEE2BF1}" dt="2022-01-11T07:56:26.140" v="9"/>
          <ac:picMkLst>
            <pc:docMk/>
            <pc:sldMk cId="3733464600" sldId="266"/>
            <ac:picMk id="4" creationId="{8EA46873-09FB-4FB9-B06E-6231D248A7CF}"/>
          </ac:picMkLst>
        </pc:picChg>
      </pc:sldChg>
      <pc:sldChg chg="addSp modSp mod">
        <pc:chgData name="KAKS – Kunnallisalan kehittämissäätiö" userId="5dacca76-a149-43e0-9c16-7ce38b32b801" providerId="ADAL" clId="{2F0E486F-C99F-4F9C-8CC4-A55DFAEE2BF1}" dt="2022-01-11T07:57:18.790" v="12" actId="14100"/>
        <pc:sldMkLst>
          <pc:docMk/>
          <pc:sldMk cId="1448574084" sldId="267"/>
        </pc:sldMkLst>
        <pc:picChg chg="add mod ord">
          <ac:chgData name="KAKS – Kunnallisalan kehittämissäätiö" userId="5dacca76-a149-43e0-9c16-7ce38b32b801" providerId="ADAL" clId="{2F0E486F-C99F-4F9C-8CC4-A55DFAEE2BF1}" dt="2022-01-11T07:57:18.790" v="12" actId="14100"/>
          <ac:picMkLst>
            <pc:docMk/>
            <pc:sldMk cId="1448574084" sldId="267"/>
            <ac:picMk id="5" creationId="{1676749C-3344-4040-8054-404F5140859A}"/>
          </ac:picMkLst>
        </pc:picChg>
      </pc:sldChg>
      <pc:sldChg chg="addSp modSp">
        <pc:chgData name="KAKS – Kunnallisalan kehittämissäätiö" userId="5dacca76-a149-43e0-9c16-7ce38b32b801" providerId="ADAL" clId="{2F0E486F-C99F-4F9C-8CC4-A55DFAEE2BF1}" dt="2022-01-11T07:57:25.243" v="13"/>
        <pc:sldMkLst>
          <pc:docMk/>
          <pc:sldMk cId="1249170970" sldId="268"/>
        </pc:sldMkLst>
        <pc:picChg chg="add mod">
          <ac:chgData name="KAKS – Kunnallisalan kehittämissäätiö" userId="5dacca76-a149-43e0-9c16-7ce38b32b801" providerId="ADAL" clId="{2F0E486F-C99F-4F9C-8CC4-A55DFAEE2BF1}" dt="2022-01-11T07:57:25.243" v="13"/>
          <ac:picMkLst>
            <pc:docMk/>
            <pc:sldMk cId="1249170970" sldId="268"/>
            <ac:picMk id="4" creationId="{6E89182A-5B37-4BF5-A10B-9A910A49302D}"/>
          </ac:picMkLst>
        </pc:picChg>
      </pc:sldChg>
      <pc:sldChg chg="addSp modSp">
        <pc:chgData name="KAKS – Kunnallisalan kehittämissäätiö" userId="5dacca76-a149-43e0-9c16-7ce38b32b801" providerId="ADAL" clId="{2F0E486F-C99F-4F9C-8CC4-A55DFAEE2BF1}" dt="2022-01-11T07:57:43.090" v="18"/>
        <pc:sldMkLst>
          <pc:docMk/>
          <pc:sldMk cId="619262191" sldId="269"/>
        </pc:sldMkLst>
        <pc:picChg chg="add mod">
          <ac:chgData name="KAKS – Kunnallisalan kehittämissäätiö" userId="5dacca76-a149-43e0-9c16-7ce38b32b801" providerId="ADAL" clId="{2F0E486F-C99F-4F9C-8CC4-A55DFAEE2BF1}" dt="2022-01-11T07:57:43.090" v="18"/>
          <ac:picMkLst>
            <pc:docMk/>
            <pc:sldMk cId="619262191" sldId="269"/>
            <ac:picMk id="4" creationId="{EDB04F25-C69A-4D7F-8609-454D8F50BEA6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2546843419381094E-2"/>
          <c:y val="1.6445341642339802E-2"/>
          <c:w val="0.91618464263072819"/>
          <c:h val="0.77843782591554478"/>
        </c:manualLayout>
      </c:layout>
      <c:lineChart>
        <c:grouping val="standard"/>
        <c:varyColors val="0"/>
        <c:ser>
          <c:idx val="0"/>
          <c:order val="0"/>
          <c:tx>
            <c:strRef>
              <c:f>'Kuvio 3.2'!$D$3</c:f>
              <c:strCache>
                <c:ptCount val="1"/>
                <c:pt idx="0">
                  <c:v>Äänestysprosentti</c:v>
                </c:pt>
              </c:strCache>
            </c:strRef>
          </c:tx>
          <c:spPr>
            <a:ln w="28575" cap="flat">
              <a:solidFill>
                <a:schemeClr val="accent2"/>
              </a:solidFill>
              <a:prstDash val="sysDot"/>
              <a:round/>
            </a:ln>
            <a:effectLst/>
          </c:spPr>
          <c:marker>
            <c:symbol val="none"/>
          </c:marker>
          <c:dLbls>
            <c:delete val="1"/>
          </c:dLbls>
          <c:cat>
            <c:numRef>
              <c:f>'Kuvio 3.2'!$C$4:$C$11</c:f>
              <c:numCache>
                <c:formatCode>General</c:formatCode>
                <c:ptCount val="8"/>
                <c:pt idx="0">
                  <c:v>1992</c:v>
                </c:pt>
                <c:pt idx="1">
                  <c:v>1996</c:v>
                </c:pt>
                <c:pt idx="2">
                  <c:v>2000</c:v>
                </c:pt>
                <c:pt idx="3">
                  <c:v>2004</c:v>
                </c:pt>
                <c:pt idx="4">
                  <c:v>2008</c:v>
                </c:pt>
                <c:pt idx="5">
                  <c:v>2012</c:v>
                </c:pt>
                <c:pt idx="6">
                  <c:v>2017</c:v>
                </c:pt>
                <c:pt idx="7">
                  <c:v>2021</c:v>
                </c:pt>
              </c:numCache>
            </c:numRef>
          </c:cat>
          <c:val>
            <c:numRef>
              <c:f>'Kuvio 3.2'!$D$4:$D$11</c:f>
              <c:numCache>
                <c:formatCode>General</c:formatCode>
                <c:ptCount val="8"/>
                <c:pt idx="0">
                  <c:v>70.900000000000006</c:v>
                </c:pt>
                <c:pt idx="1">
                  <c:v>61.3</c:v>
                </c:pt>
                <c:pt idx="2">
                  <c:v>55.9</c:v>
                </c:pt>
                <c:pt idx="3">
                  <c:v>58.6</c:v>
                </c:pt>
                <c:pt idx="4">
                  <c:v>61.2</c:v>
                </c:pt>
                <c:pt idx="5">
                  <c:v>58.3</c:v>
                </c:pt>
                <c:pt idx="6">
                  <c:v>58.9</c:v>
                </c:pt>
                <c:pt idx="7">
                  <c:v>55.1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F0F-4D80-AC4C-0A027C4908EF}"/>
            </c:ext>
          </c:extLst>
        </c:ser>
        <c:ser>
          <c:idx val="1"/>
          <c:order val="1"/>
          <c:tx>
            <c:strRef>
              <c:f>'Kuvio 3.2'!$E$3</c:f>
              <c:strCache>
                <c:ptCount val="1"/>
                <c:pt idx="0">
                  <c:v>Vaalipäivän ääniä</c:v>
                </c:pt>
              </c:strCache>
            </c:strRef>
          </c:tx>
          <c:spPr>
            <a:ln w="28575" cap="flat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6"/>
              <c:layout>
                <c:manualLayout>
                  <c:x val="-1.9209324379957926E-2"/>
                  <c:y val="-1.40726123770933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F0F-4D80-AC4C-0A027C4908E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horzOverflow="clip" vert="horz" wrap="square" lIns="0" tIns="0" rIns="0" bIns="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'Kuvio 3.2'!$C$4:$C$11</c:f>
              <c:numCache>
                <c:formatCode>General</c:formatCode>
                <c:ptCount val="8"/>
                <c:pt idx="0">
                  <c:v>1992</c:v>
                </c:pt>
                <c:pt idx="1">
                  <c:v>1996</c:v>
                </c:pt>
                <c:pt idx="2">
                  <c:v>2000</c:v>
                </c:pt>
                <c:pt idx="3">
                  <c:v>2004</c:v>
                </c:pt>
                <c:pt idx="4">
                  <c:v>2008</c:v>
                </c:pt>
                <c:pt idx="5">
                  <c:v>2012</c:v>
                </c:pt>
                <c:pt idx="6">
                  <c:v>2017</c:v>
                </c:pt>
                <c:pt idx="7">
                  <c:v>2021</c:v>
                </c:pt>
              </c:numCache>
            </c:numRef>
          </c:cat>
          <c:val>
            <c:numRef>
              <c:f>'Kuvio 3.2'!$E$4:$E$11</c:f>
              <c:numCache>
                <c:formatCode>General</c:formatCode>
                <c:ptCount val="8"/>
                <c:pt idx="0">
                  <c:v>61.9</c:v>
                </c:pt>
                <c:pt idx="1">
                  <c:v>65.099999999999994</c:v>
                </c:pt>
                <c:pt idx="2">
                  <c:v>62.3</c:v>
                </c:pt>
                <c:pt idx="3">
                  <c:v>60.9</c:v>
                </c:pt>
                <c:pt idx="4">
                  <c:v>60.2</c:v>
                </c:pt>
                <c:pt idx="5">
                  <c:v>57.6</c:v>
                </c:pt>
                <c:pt idx="6">
                  <c:v>54.9</c:v>
                </c:pt>
                <c:pt idx="7">
                  <c:v>40.200000000000003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F0F-4D80-AC4C-0A027C4908EF}"/>
            </c:ext>
          </c:extLst>
        </c:ser>
        <c:ser>
          <c:idx val="2"/>
          <c:order val="2"/>
          <c:tx>
            <c:strRef>
              <c:f>'Kuvio 3.2'!$F$3</c:f>
              <c:strCache>
                <c:ptCount val="1"/>
                <c:pt idx="0">
                  <c:v>Ennakkoääniä</c:v>
                </c:pt>
              </c:strCache>
            </c:strRef>
          </c:tx>
          <c:spPr>
            <a:ln w="28575" cap="flat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horzOverflow="clip" vert="horz" wrap="square" lIns="0" tIns="0" rIns="0" bIns="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'Kuvio 3.2'!$C$4:$C$11</c:f>
              <c:numCache>
                <c:formatCode>General</c:formatCode>
                <c:ptCount val="8"/>
                <c:pt idx="0">
                  <c:v>1992</c:v>
                </c:pt>
                <c:pt idx="1">
                  <c:v>1996</c:v>
                </c:pt>
                <c:pt idx="2">
                  <c:v>2000</c:v>
                </c:pt>
                <c:pt idx="3">
                  <c:v>2004</c:v>
                </c:pt>
                <c:pt idx="4">
                  <c:v>2008</c:v>
                </c:pt>
                <c:pt idx="5">
                  <c:v>2012</c:v>
                </c:pt>
                <c:pt idx="6">
                  <c:v>2017</c:v>
                </c:pt>
                <c:pt idx="7">
                  <c:v>2021</c:v>
                </c:pt>
              </c:numCache>
            </c:numRef>
          </c:cat>
          <c:val>
            <c:numRef>
              <c:f>'Kuvio 3.2'!$F$4:$F$11</c:f>
              <c:numCache>
                <c:formatCode>General</c:formatCode>
                <c:ptCount val="8"/>
                <c:pt idx="0">
                  <c:v>38.1</c:v>
                </c:pt>
                <c:pt idx="1">
                  <c:v>34.9</c:v>
                </c:pt>
                <c:pt idx="2">
                  <c:v>37.700000000000003</c:v>
                </c:pt>
                <c:pt idx="3">
                  <c:v>39.1</c:v>
                </c:pt>
                <c:pt idx="4">
                  <c:v>39.799999999999997</c:v>
                </c:pt>
                <c:pt idx="5">
                  <c:v>42.4</c:v>
                </c:pt>
                <c:pt idx="6">
                  <c:v>45.1</c:v>
                </c:pt>
                <c:pt idx="7">
                  <c:v>59.8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F0F-4D80-AC4C-0A027C4908EF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022397728"/>
        <c:axId val="1022396416"/>
      </c:lineChart>
      <c:catAx>
        <c:axId val="1022397728"/>
        <c:scaling>
          <c:orientation val="minMax"/>
        </c:scaling>
        <c:delete val="0"/>
        <c:axPos val="b"/>
        <c:numFmt formatCode="General" sourceLinked="1"/>
        <c:majorTickMark val="none"/>
        <c:minorTickMark val="out"/>
        <c:tickLblPos val="nextTo"/>
        <c:spPr>
          <a:noFill/>
          <a:ln w="317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022396416"/>
        <c:crosses val="autoZero"/>
        <c:auto val="1"/>
        <c:lblAlgn val="ctr"/>
        <c:lblOffset val="100"/>
        <c:noMultiLvlLbl val="0"/>
      </c:catAx>
      <c:valAx>
        <c:axId val="1022396416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3175">
            <a:solidFill>
              <a:sysClr val="windowText" lastClr="0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022397728"/>
        <c:crosses val="autoZero"/>
        <c:crossBetween val="between"/>
        <c:majorUnit val="10"/>
      </c:valAx>
      <c:spPr>
        <a:solidFill>
          <a:schemeClr val="accent4">
            <a:lumMod val="20000"/>
            <a:lumOff val="80000"/>
          </a:schemeClr>
        </a:solidFill>
        <a:ln w="3175">
          <a:solidFill>
            <a:sysClr val="windowText" lastClr="000000"/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700">
          <a:solidFill>
            <a:sysClr val="windowText" lastClr="000000"/>
          </a:solidFill>
        </a:defRPr>
      </a:pPr>
      <a:endParaRPr lang="fi-FI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0.03484</cdr:x>
      <cdr:y>0.01377</cdr:y>
    </cdr:from>
    <cdr:to>
      <cdr:x>0.07012</cdr:x>
      <cdr:y>0.06212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71454B75-FFB3-4E1B-A98A-17304666C4AD}"/>
            </a:ext>
          </a:extLst>
        </cdr:cNvPr>
        <cdr:cNvSpPr txBox="1"/>
      </cdr:nvSpPr>
      <cdr:spPr>
        <a:xfrm xmlns:a="http://schemas.openxmlformats.org/drawingml/2006/main">
          <a:off x="194072" y="53579"/>
          <a:ext cx="196453" cy="1881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800"/>
            <a:t>%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2398E1-C99F-B940-AA2A-81EFFACD43E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1D06C-D5DE-814D-931E-02A0CE659BAA}" type="datetimeFigureOut">
              <a:rPr lang="fi-FI" smtClean="0"/>
              <a:t>11.1.2022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F1C63F-BE00-6D49-B7F3-B253A7D51A9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271539-0194-5C43-B2F5-2C601016B94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09C7D-6C28-B047-9D84-D52122B215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715555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9BFB5-475C-5B44-BA4D-42DE8089864D}" type="datetimeFigureOut">
              <a:rPr lang="fi-FI" smtClean="0"/>
              <a:t>10.1.2022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A97949-CA96-A34A-920F-344DC55B34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8629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- purp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40D9D56B-380E-41B8-9315-ED5CBC9E42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" y="0"/>
            <a:ext cx="12191998" cy="6858000"/>
          </a:xfrm>
          <a:prstGeom prst="rect">
            <a:avLst/>
          </a:prstGeom>
          <a:solidFill>
            <a:srgbClr val="4E0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7638" y="2553066"/>
            <a:ext cx="6212793" cy="3381828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" name="Kuva 3" descr="Tampereen yliopisto.">
            <a:extLst>
              <a:ext uri="{FF2B5EF4-FFF2-40B4-BE49-F238E27FC236}">
                <a16:creationId xmlns:a16="http://schemas.microsoft.com/office/drawing/2014/main" id="{DEE665D2-4205-465B-841B-60B864DD06A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0000" y="1080000"/>
            <a:ext cx="3829787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4374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3">
          <p15:clr>
            <a:srgbClr val="FBAE40"/>
          </p15:clr>
        </p15:guide>
        <p15:guide id="2" pos="75">
          <p15:clr>
            <a:srgbClr val="FBAE40"/>
          </p15:clr>
        </p15:guide>
        <p15:guide id="3" pos="7605">
          <p15:clr>
            <a:srgbClr val="FBAE40"/>
          </p15:clr>
        </p15:guide>
        <p15:guide id="4" orient="horz" pos="4247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400" y="914401"/>
            <a:ext cx="10651813" cy="642938"/>
          </a:xfrm>
          <a:prstGeom prst="rect">
            <a:avLst/>
          </a:prstGeom>
        </p:spPr>
        <p:txBody>
          <a:bodyPr anchor="t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B513FB-A89D-4CD9-816A-A2426574FC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0DC808-9B4F-47F6-816E-B4DD926C39FF}" type="datetime1">
              <a:rPr lang="fi-FI" smtClean="0"/>
              <a:pPr/>
              <a:t>10.1.2022</a:t>
            </a:fld>
            <a:endParaRPr lang="fi-FI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D7FC877C-D72B-4FA2-A4D8-10EC144C44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Footer Placeholder 10">
            <a:extLst>
              <a:ext uri="{FF2B5EF4-FFF2-40B4-BE49-F238E27FC236}">
                <a16:creationId xmlns:a16="http://schemas.microsoft.com/office/drawing/2014/main" id="{BA96801F-E137-4B25-94D7-4851FADECBA6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10400" y="6489700"/>
            <a:ext cx="6778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31326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DF54673-9ACE-45BB-89AE-4DF9D12000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77978" y="640094"/>
            <a:ext cx="11914022" cy="6221578"/>
          </a:xfrm>
          <a:prstGeom prst="rect">
            <a:avLst/>
          </a:prstGeom>
          <a:solidFill>
            <a:srgbClr val="4E0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400" y="914401"/>
            <a:ext cx="10643351" cy="642938"/>
          </a:xfrm>
          <a:prstGeom prst="rect">
            <a:avLst/>
          </a:prstGeom>
        </p:spPr>
        <p:txBody>
          <a:bodyPr anchor="t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10BA03E9-7771-435A-ACF2-791A64625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0400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DA061E97-8041-4B8C-84EB-4224E0AC85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A90DC808-9B4F-47F6-816E-B4DD926C39FF}" type="datetime1">
              <a:rPr lang="fi-FI" smtClean="0"/>
              <a:pPr/>
              <a:t>10.1.2022</a:t>
            </a:fld>
            <a:endParaRPr lang="fi-FI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88A044-4865-4080-A1DB-4D812EAA9A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>
                <a:solidFill>
                  <a:schemeClr val="bg1"/>
                </a:solidFill>
              </a:rPr>
              <a:pPr/>
              <a:t>‹#›</a:t>
            </a:fld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484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91F2527F-684A-4121-9363-8807B0AFD1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0DC808-9B4F-47F6-816E-B4DD926C39FF}" type="datetime1">
              <a:rPr lang="fi-FI" smtClean="0"/>
              <a:pPr/>
              <a:t>10.1.2022</a:t>
            </a:fld>
            <a:endParaRPr lang="fi-FI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306364A-3632-4E1B-8113-A8981F3C52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5" name="Footer Placeholder 10">
            <a:extLst>
              <a:ext uri="{FF2B5EF4-FFF2-40B4-BE49-F238E27FC236}">
                <a16:creationId xmlns:a16="http://schemas.microsoft.com/office/drawing/2014/main" id="{DFF5CBD4-0D40-46CB-83FF-1C58DD78706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10400" y="6489700"/>
            <a:ext cx="6778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329176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6A4069F-7B77-435A-A9D6-CD64E24346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77978" y="640094"/>
            <a:ext cx="11914022" cy="6221578"/>
          </a:xfrm>
          <a:prstGeom prst="rect">
            <a:avLst/>
          </a:prstGeom>
          <a:solidFill>
            <a:srgbClr val="4E0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737735C-1BFC-5948-A4B6-6B9D9DF1DAD9}"/>
              </a:ext>
            </a:extLst>
          </p:cNvPr>
          <p:cNvSpPr txBox="1">
            <a:spLocks/>
          </p:cNvSpPr>
          <p:nvPr userDrawn="1"/>
        </p:nvSpPr>
        <p:spPr>
          <a:xfrm>
            <a:off x="430580" y="6506631"/>
            <a:ext cx="6779559" cy="251947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defPPr>
              <a:defRPr lang="fi-FI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i-FI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686E1A08-E0B6-4CF0-9B54-F868C9DFE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0400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8C7C9B07-1287-4DA9-8EE6-AAC6DE8166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A90DC808-9B4F-47F6-816E-B4DD926C39FF}" type="datetime1">
              <a:rPr lang="fi-FI" smtClean="0"/>
              <a:pPr/>
              <a:t>10.1.2022</a:t>
            </a:fld>
            <a:endParaRPr lang="fi-FI" dirty="0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8697E018-CB7F-48B9-B44F-8C4B55AF6C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>
                <a:solidFill>
                  <a:schemeClr val="bg1"/>
                </a:solidFill>
              </a:rPr>
              <a:pPr/>
              <a:t>‹#›</a:t>
            </a:fld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6465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-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9199A30-D9CF-F04F-AD6E-EFD6A331F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77978" y="636422"/>
            <a:ext cx="11914022" cy="6221578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DA31E617-3DD2-45F9-87A9-28710F458B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0DC808-9B4F-47F6-816E-B4DD926C39FF}" type="datetime1">
              <a:rPr lang="fi-FI" smtClean="0"/>
              <a:pPr/>
              <a:t>10.1.2022</a:t>
            </a:fld>
            <a:endParaRPr lang="fi-FI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823AE687-7288-4989-808B-BBFE1801B6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Footer Placeholder 10">
            <a:extLst>
              <a:ext uri="{FF2B5EF4-FFF2-40B4-BE49-F238E27FC236}">
                <a16:creationId xmlns:a16="http://schemas.microsoft.com/office/drawing/2014/main" id="{C9304CA3-67E1-4FC8-9377-97D39A86970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10400" y="6489700"/>
            <a:ext cx="6778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628633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400" y="908050"/>
            <a:ext cx="3932237" cy="114935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2964" y="908050"/>
            <a:ext cx="7092900" cy="4960938"/>
          </a:xfrm>
        </p:spPr>
        <p:txBody>
          <a:bodyPr>
            <a:no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0400" y="2172614"/>
            <a:ext cx="3932237" cy="3696374"/>
          </a:xfrm>
        </p:spPr>
        <p:txBody>
          <a:bodyPr>
            <a:no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9A114AA-0FC1-4BDA-A87A-450D91C74D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0DC808-9B4F-47F6-816E-B4DD926C39FF}" type="datetime1">
              <a:rPr lang="fi-FI" smtClean="0"/>
              <a:pPr/>
              <a:t>10.1.2022</a:t>
            </a:fld>
            <a:endParaRPr lang="fi-FI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F8A440A0-2DFA-4694-8E9A-F37821D642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Footer Placeholder 10">
            <a:extLst>
              <a:ext uri="{FF2B5EF4-FFF2-40B4-BE49-F238E27FC236}">
                <a16:creationId xmlns:a16="http://schemas.microsoft.com/office/drawing/2014/main" id="{B3199E04-FCC9-48F1-9FFB-2F71AFADEA9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10400" y="6489700"/>
            <a:ext cx="6778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207781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>
            <a:extLst>
              <a:ext uri="{FF2B5EF4-FFF2-40B4-BE49-F238E27FC236}">
                <a16:creationId xmlns:a16="http://schemas.microsoft.com/office/drawing/2014/main" id="{FB501874-212D-43E0-A21F-C912819BDE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77978" y="640094"/>
            <a:ext cx="11914022" cy="6221578"/>
          </a:xfrm>
          <a:prstGeom prst="rect">
            <a:avLst/>
          </a:prstGeom>
          <a:solidFill>
            <a:srgbClr val="4E0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0400" y="908050"/>
            <a:ext cx="3932237" cy="114935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peruasdasdasdasdstyyl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1431" y="908050"/>
            <a:ext cx="7084433" cy="4960938"/>
          </a:xfrm>
        </p:spPr>
        <p:txBody>
          <a:bodyPr>
            <a:noAutofit/>
          </a:bodyPr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0400" y="2172614"/>
            <a:ext cx="3932237" cy="3696374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4B0FB749-BBFE-438A-B34D-304382F9D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0400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7D16047A-E530-4F76-BE04-5DB0A3040E2D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A90DC808-9B4F-47F6-816E-B4DD926C39FF}" type="datetime1">
              <a:rPr lang="fi-FI" smtClean="0"/>
              <a:pPr/>
              <a:t>10.1.2022</a:t>
            </a:fld>
            <a:endParaRPr lang="fi-FI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7B2D6AA-88A2-4EE8-91D4-604C9EE543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>
                <a:solidFill>
                  <a:schemeClr val="bg1"/>
                </a:solidFill>
              </a:rPr>
              <a:pPr/>
              <a:t>‹#›</a:t>
            </a:fld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3261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400" y="899770"/>
            <a:ext cx="10515600" cy="66010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0400" y="1707297"/>
            <a:ext cx="10515600" cy="43513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9A817179-6464-4F21-9B03-3D32D962BE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0DC808-9B4F-47F6-816E-B4DD926C39FF}" type="datetime1">
              <a:rPr lang="fi-FI" smtClean="0"/>
              <a:pPr/>
              <a:t>10.1.2022</a:t>
            </a:fld>
            <a:endParaRPr lang="fi-FI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C353961E-5198-4EC6-84CF-7D796EA3DA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Footer Placeholder 10">
            <a:extLst>
              <a:ext uri="{FF2B5EF4-FFF2-40B4-BE49-F238E27FC236}">
                <a16:creationId xmlns:a16="http://schemas.microsoft.com/office/drawing/2014/main" id="{0F202A3E-9DD7-4C20-B920-B130C51F616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10400" y="6489700"/>
            <a:ext cx="6778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78329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A30A482-DF25-4AC1-93FF-A21A43ED80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77978" y="640094"/>
            <a:ext cx="11914022" cy="6221578"/>
          </a:xfrm>
          <a:prstGeom prst="rect">
            <a:avLst/>
          </a:prstGeom>
          <a:solidFill>
            <a:srgbClr val="4E0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400" y="899770"/>
            <a:ext cx="10515600" cy="66010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0400" y="1707297"/>
            <a:ext cx="10515600" cy="4351338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008E8C6C-B535-4624-AE36-E7AA2DD35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0400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7D573219-6138-48B9-B6B4-28078E6649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A90DC808-9B4F-47F6-816E-B4DD926C39FF}" type="datetime1">
              <a:rPr lang="fi-FI" smtClean="0"/>
              <a:pPr/>
              <a:t>10.1.2022</a:t>
            </a:fld>
            <a:endParaRPr lang="fi-FI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E093FE60-FDE5-4FFB-BA0D-01896B739F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>
                <a:solidFill>
                  <a:schemeClr val="bg1"/>
                </a:solidFill>
              </a:rPr>
              <a:pPr/>
              <a:t>‹#›</a:t>
            </a:fld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4949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908049"/>
            <a:ext cx="2628900" cy="5268914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908049"/>
            <a:ext cx="7734300" cy="52689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FA231356-4E89-42FF-B9D2-5276EA40A6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0DC808-9B4F-47F6-816E-B4DD926C39FF}" type="datetime1">
              <a:rPr lang="fi-FI" smtClean="0"/>
              <a:pPr/>
              <a:t>10.1.2022</a:t>
            </a:fld>
            <a:endParaRPr lang="fi-FI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E294DD31-33A4-4715-9A6D-15C4AF304F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Footer Placeholder 10">
            <a:extLst>
              <a:ext uri="{FF2B5EF4-FFF2-40B4-BE49-F238E27FC236}">
                <a16:creationId xmlns:a16="http://schemas.microsoft.com/office/drawing/2014/main" id="{FEC80EF1-75D1-469D-8A92-4BE196BAFDB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10400" y="6489700"/>
            <a:ext cx="6778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16105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purp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40D9D56B-380E-41B8-9315-ED5CBC9E42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77978" y="640094"/>
            <a:ext cx="11914022" cy="6221578"/>
          </a:xfrm>
          <a:prstGeom prst="rect">
            <a:avLst/>
          </a:prstGeom>
          <a:solidFill>
            <a:srgbClr val="4E0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863" y="2758440"/>
            <a:ext cx="11090275" cy="1440000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7589" y="4435972"/>
            <a:ext cx="11083550" cy="1440000"/>
          </a:xfrm>
        </p:spPr>
        <p:txBody>
          <a:bodyPr>
            <a:no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0400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7EEF2D1E-9D26-4178-9CD9-82D802C125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A90DC808-9B4F-47F6-816E-B4DD926C39FF}" type="datetime1">
              <a:rPr lang="fi-FI" smtClean="0"/>
              <a:pPr/>
              <a:t>10.1.2022</a:t>
            </a:fld>
            <a:endParaRPr lang="fi-FI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8AC67BEA-6EFD-4E49-843A-63C8CA4D19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>
                <a:solidFill>
                  <a:schemeClr val="bg1"/>
                </a:solidFill>
              </a:rPr>
              <a:pPr/>
              <a:t>‹#›</a:t>
            </a:fld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8438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3">
          <p15:clr>
            <a:srgbClr val="FBAE40"/>
          </p15:clr>
        </p15:guide>
        <p15:guide id="2" pos="75">
          <p15:clr>
            <a:srgbClr val="FBAE40"/>
          </p15:clr>
        </p15:guide>
        <p15:guide id="3" pos="7605">
          <p15:clr>
            <a:srgbClr val="FBAE40"/>
          </p15:clr>
        </p15:guide>
        <p15:guide id="4" orient="horz" pos="4247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D6C69A4-9805-44B9-86C2-D0BEF1B39F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77978" y="640094"/>
            <a:ext cx="11914022" cy="6221578"/>
          </a:xfrm>
          <a:prstGeom prst="rect">
            <a:avLst/>
          </a:prstGeom>
          <a:solidFill>
            <a:srgbClr val="4E0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908049"/>
            <a:ext cx="2628900" cy="5268914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908049"/>
            <a:ext cx="7734300" cy="5268913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DD6E3F5C-87B6-4EC2-BBE3-B9D1C41B9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0400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35EC882A-A2D2-46CB-99A6-60BC54D854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A90DC808-9B4F-47F6-816E-B4DD926C39FF}" type="datetime1">
              <a:rPr lang="fi-FI" smtClean="0"/>
              <a:pPr/>
              <a:t>10.1.2022</a:t>
            </a:fld>
            <a:endParaRPr lang="fi-FI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5571256-36CB-4721-8D5D-45CF8D5DFD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>
                <a:solidFill>
                  <a:schemeClr val="bg1"/>
                </a:solidFill>
              </a:rPr>
              <a:pPr/>
              <a:t>‹#›</a:t>
            </a:fld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7663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400" y="908050"/>
            <a:ext cx="3932237" cy="114935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22800" y="914275"/>
            <a:ext cx="7018337" cy="4954712"/>
          </a:xfrm>
        </p:spPr>
        <p:txBody>
          <a:bodyPr anchor="t"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0400" y="2223820"/>
            <a:ext cx="3932237" cy="3645167"/>
          </a:xfrm>
        </p:spPr>
        <p:txBody>
          <a:bodyPr>
            <a:no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403500BF-A2C1-4F36-A443-35E1074B6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0DC808-9B4F-47F6-816E-B4DD926C39FF}" type="datetime1">
              <a:rPr lang="fi-FI" smtClean="0"/>
              <a:pPr/>
              <a:t>10.1.2022</a:t>
            </a:fld>
            <a:endParaRPr lang="fi-FI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803234A5-5678-4107-B6E4-4D194E2ECF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Footer Placeholder 10">
            <a:extLst>
              <a:ext uri="{FF2B5EF4-FFF2-40B4-BE49-F238E27FC236}">
                <a16:creationId xmlns:a16="http://schemas.microsoft.com/office/drawing/2014/main" id="{AEB90590-21DA-48A3-904A-917FC50EB7AE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10400" y="6489700"/>
            <a:ext cx="6778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99899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>
            <a:extLst>
              <a:ext uri="{FF2B5EF4-FFF2-40B4-BE49-F238E27FC236}">
                <a16:creationId xmlns:a16="http://schemas.microsoft.com/office/drawing/2014/main" id="{DF7A597D-CD79-4B30-894C-1B2608609C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77978" y="640094"/>
            <a:ext cx="11914022" cy="6221578"/>
          </a:xfrm>
          <a:prstGeom prst="rect">
            <a:avLst/>
          </a:prstGeom>
          <a:solidFill>
            <a:srgbClr val="4E0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400" y="908050"/>
            <a:ext cx="3932237" cy="114935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14333" y="914275"/>
            <a:ext cx="7021530" cy="4954712"/>
          </a:xfrm>
        </p:spPr>
        <p:txBody>
          <a:bodyPr anchor="t">
            <a:no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0400" y="2223820"/>
            <a:ext cx="3932237" cy="3645167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E06352D-B086-43FE-8FC5-AC6B4EA8F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0400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9FC39A97-01AE-4D0D-B345-8CBA52274616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A90DC808-9B4F-47F6-816E-B4DD926C39FF}" type="datetime1">
              <a:rPr lang="fi-FI" smtClean="0"/>
              <a:pPr/>
              <a:t>10.1.2022</a:t>
            </a:fld>
            <a:endParaRPr lang="fi-FI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1C76E15C-8063-441E-A2E0-1EBFFF54D9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>
                <a:solidFill>
                  <a:schemeClr val="bg1"/>
                </a:solidFill>
              </a:rPr>
              <a:pPr/>
              <a:t>‹#›</a:t>
            </a:fld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1591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caption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3679" y="1143245"/>
            <a:ext cx="4853934" cy="3149671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rgbClr val="4E008E"/>
                </a:solidFill>
              </a:defRPr>
            </a:lvl1pPr>
          </a:lstStyle>
          <a:p>
            <a:r>
              <a:rPr lang="en-US" dirty="0"/>
              <a:t>This is a place for a longer text that goes on for three or more lines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B8C4556-08AF-304E-8426-06F9F8EFF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8267" y="1312457"/>
            <a:ext cx="5040000" cy="489068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D17F52D9-8B1E-4F7F-AA8C-39AD4EB471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0DC808-9B4F-47F6-816E-B4DD926C39FF}" type="datetime1">
              <a:rPr lang="fi-FI" smtClean="0"/>
              <a:pPr/>
              <a:t>10.1.2022</a:t>
            </a:fld>
            <a:endParaRPr lang="fi-FI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EB5273A0-B2DF-4C71-84F5-8A0CABCD51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Footer Placeholder 10">
            <a:extLst>
              <a:ext uri="{FF2B5EF4-FFF2-40B4-BE49-F238E27FC236}">
                <a16:creationId xmlns:a16="http://schemas.microsoft.com/office/drawing/2014/main" id="{D3A36DE0-5C27-4F2F-B628-D82AEFA8D89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10400" y="6489700"/>
            <a:ext cx="6778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897179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caption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>
            <a:extLst>
              <a:ext uri="{FF2B5EF4-FFF2-40B4-BE49-F238E27FC236}">
                <a16:creationId xmlns:a16="http://schemas.microsoft.com/office/drawing/2014/main" id="{D4B79723-8A28-41DA-8158-47C40BEA11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77978" y="640094"/>
            <a:ext cx="11914022" cy="6221578"/>
          </a:xfrm>
          <a:prstGeom prst="rect">
            <a:avLst/>
          </a:prstGeom>
          <a:solidFill>
            <a:srgbClr val="4E0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9144" y="1129720"/>
            <a:ext cx="4853934" cy="3149671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This is a place for a longer text that goes on for three or more lines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B8C4556-08AF-304E-8426-06F9F8EFF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9804" y="1320928"/>
            <a:ext cx="5040000" cy="489068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0B3E6F3-32BA-42D1-BB7C-49EDFDFBC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0400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162A019B-6E71-4FF6-8233-F4C9562575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A90DC808-9B4F-47F6-816E-B4DD926C39FF}" type="datetime1">
              <a:rPr lang="fi-FI" smtClean="0"/>
              <a:pPr/>
              <a:t>10.1.2022</a:t>
            </a:fld>
            <a:endParaRPr lang="fi-FI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D7264E8-D67F-450D-B5B3-7C3FE5CFB2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>
                <a:solidFill>
                  <a:schemeClr val="bg1"/>
                </a:solidFill>
              </a:rPr>
              <a:pPr/>
              <a:t>‹#›</a:t>
            </a:fld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4752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caption and picture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33A1E0F-9E5E-9745-BEF2-2CE041671C6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37201" y="908050"/>
            <a:ext cx="6103938" cy="528176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0708" y="792399"/>
            <a:ext cx="4957631" cy="1909269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This is a place for a longer text with big font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33E05CB-C7A1-A342-B41E-5EE8CD4216A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28363" y="2960016"/>
            <a:ext cx="4849977" cy="322979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184F16D1-C984-4655-8258-D6EF6AF7DF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0DC808-9B4F-47F6-816E-B4DD926C39FF}" type="datetime1">
              <a:rPr lang="fi-FI" smtClean="0"/>
              <a:pPr/>
              <a:t>10.1.2022</a:t>
            </a:fld>
            <a:endParaRPr lang="fi-FI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70ACAF84-7C25-4838-BB2E-3953315E66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0" name="Footer Placeholder 10">
            <a:extLst>
              <a:ext uri="{FF2B5EF4-FFF2-40B4-BE49-F238E27FC236}">
                <a16:creationId xmlns:a16="http://schemas.microsoft.com/office/drawing/2014/main" id="{7F734B17-F190-4E9B-912E-CA33643B1B5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410400" y="6489700"/>
            <a:ext cx="6778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063292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caption and picture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>
            <a:extLst>
              <a:ext uri="{FF2B5EF4-FFF2-40B4-BE49-F238E27FC236}">
                <a16:creationId xmlns:a16="http://schemas.microsoft.com/office/drawing/2014/main" id="{782EC1E3-2963-4D1C-A09D-168216C669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77978" y="640094"/>
            <a:ext cx="11914022" cy="6221578"/>
          </a:xfrm>
          <a:prstGeom prst="rect">
            <a:avLst/>
          </a:prstGeom>
          <a:solidFill>
            <a:srgbClr val="4E0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33E05CB-C7A1-A342-B41E-5EE8CD4216A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26893" y="2960016"/>
            <a:ext cx="4857292" cy="322248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33A1E0F-9E5E-9745-BEF2-2CE041671C6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28733" y="908050"/>
            <a:ext cx="6112405" cy="527329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8665" y="775657"/>
            <a:ext cx="4955519" cy="1909269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This is a place for a longer text with big font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835FED0F-203A-4399-B1A6-E36F6BDBF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0400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C7E17269-133F-4041-8E1C-C34F81D99E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A90DC808-9B4F-47F6-816E-B4DD926C39FF}" type="datetime1">
              <a:rPr lang="fi-FI" smtClean="0"/>
              <a:pPr/>
              <a:t>10.1.2022</a:t>
            </a:fld>
            <a:endParaRPr lang="fi-FI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509F9ABA-0045-4D3B-9E43-6CE8DD7F64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>
                <a:solidFill>
                  <a:schemeClr val="bg1"/>
                </a:solidFill>
              </a:rPr>
              <a:pPr/>
              <a:t>‹#›</a:t>
            </a:fld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868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s and text_1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A83AB547-0C6F-394C-8BEF-5A6F3FBAF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243" y="908050"/>
            <a:ext cx="10506697" cy="649288"/>
          </a:xfrm>
          <a:prstGeom prst="rect">
            <a:avLst/>
          </a:prstGeom>
        </p:spPr>
        <p:txBody>
          <a:bodyPr anchor="t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C779FD3A-6E17-1D47-8E91-0B127B4332F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29077" y="1931988"/>
            <a:ext cx="2502487" cy="152363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8C0298E-F14A-6845-92C8-38BD03C6832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29077" y="3455625"/>
            <a:ext cx="2502487" cy="2633662"/>
          </a:xfrm>
          <a:solidFill>
            <a:srgbClr val="EFEFEF"/>
          </a:solidFill>
        </p:spPr>
        <p:txBody>
          <a:bodyPr lIns="144000" tIns="216000" rIns="144000" bIns="216000">
            <a:noAutofit/>
          </a:bodyPr>
          <a:lstStyle>
            <a:lvl1pPr marL="0" indent="0">
              <a:lnSpc>
                <a:spcPct val="100000"/>
              </a:lnSpc>
              <a:buNone/>
              <a:defRPr sz="1600">
                <a:solidFill>
                  <a:schemeClr val="tx1"/>
                </a:solidFill>
              </a:defRPr>
            </a:lvl1pPr>
            <a:lvl2pPr marL="314325" indent="0">
              <a:lnSpc>
                <a:spcPct val="100000"/>
              </a:lnSpc>
              <a:buNone/>
              <a:defRPr sz="1600">
                <a:solidFill>
                  <a:schemeClr val="tx1"/>
                </a:solidFill>
              </a:defRPr>
            </a:lvl2pPr>
            <a:lvl3pPr marL="671513" indent="0">
              <a:lnSpc>
                <a:spcPct val="100000"/>
              </a:lnSpc>
              <a:buNone/>
              <a:defRPr sz="1600">
                <a:solidFill>
                  <a:schemeClr val="tx1"/>
                </a:solidFill>
              </a:defRPr>
            </a:lvl3pPr>
            <a:lvl4pPr marL="1027112" indent="0">
              <a:lnSpc>
                <a:spcPct val="100000"/>
              </a:lnSpc>
              <a:buNone/>
              <a:defRPr sz="1600">
                <a:solidFill>
                  <a:schemeClr val="tx1"/>
                </a:solidFill>
              </a:defRPr>
            </a:lvl4pPr>
            <a:lvl5pPr marL="1336675" indent="0">
              <a:lnSpc>
                <a:spcPct val="100000"/>
              </a:lnSpc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17" name="Picture Placeholder 6">
            <a:extLst>
              <a:ext uri="{FF2B5EF4-FFF2-40B4-BE49-F238E27FC236}">
                <a16:creationId xmlns:a16="http://schemas.microsoft.com/office/drawing/2014/main" id="{558BD131-E1E6-6B4A-8A43-7499BB4F444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203849" y="1931988"/>
            <a:ext cx="2502487" cy="1523637"/>
          </a:xfrm>
        </p:spPr>
        <p:txBody>
          <a:bodyPr/>
          <a:lstStyle/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97DB071B-9088-9940-8EEF-A7349739FAA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203849" y="3455625"/>
            <a:ext cx="2502487" cy="2633662"/>
          </a:xfrm>
          <a:solidFill>
            <a:srgbClr val="EFEFEF"/>
          </a:solidFill>
        </p:spPr>
        <p:txBody>
          <a:bodyPr lIns="144000" tIns="216000" rIns="144000" bIns="216000">
            <a:noAutofit/>
          </a:bodyPr>
          <a:lstStyle>
            <a:lvl1pPr marL="0" indent="0">
              <a:lnSpc>
                <a:spcPct val="100000"/>
              </a:lnSpc>
              <a:buNone/>
              <a:defRPr sz="1600"/>
            </a:lvl1pPr>
            <a:lvl2pPr marL="314325" indent="0">
              <a:lnSpc>
                <a:spcPct val="100000"/>
              </a:lnSpc>
              <a:buNone/>
              <a:defRPr sz="1600"/>
            </a:lvl2pPr>
            <a:lvl3pPr marL="671513" indent="0">
              <a:lnSpc>
                <a:spcPct val="100000"/>
              </a:lnSpc>
              <a:buNone/>
              <a:defRPr sz="1600"/>
            </a:lvl3pPr>
            <a:lvl4pPr marL="1027112" indent="0">
              <a:lnSpc>
                <a:spcPct val="100000"/>
              </a:lnSpc>
              <a:buNone/>
              <a:defRPr sz="1600"/>
            </a:lvl4pPr>
            <a:lvl5pPr marL="1336675" indent="0">
              <a:lnSpc>
                <a:spcPct val="100000"/>
              </a:lnSpc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19" name="Picture Placeholder 6">
            <a:extLst>
              <a:ext uri="{FF2B5EF4-FFF2-40B4-BE49-F238E27FC236}">
                <a16:creationId xmlns:a16="http://schemas.microsoft.com/office/drawing/2014/main" id="{D91EB564-08EC-084A-85ED-67955978534A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5866181" y="1931988"/>
            <a:ext cx="2502487" cy="1523637"/>
          </a:xfrm>
        </p:spPr>
        <p:txBody>
          <a:bodyPr/>
          <a:lstStyle/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20" name="Text Placeholder 15">
            <a:extLst>
              <a:ext uri="{FF2B5EF4-FFF2-40B4-BE49-F238E27FC236}">
                <a16:creationId xmlns:a16="http://schemas.microsoft.com/office/drawing/2014/main" id="{D5E66258-07E1-E642-A305-89957CDCCFE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866181" y="3455625"/>
            <a:ext cx="2502487" cy="2633662"/>
          </a:xfrm>
          <a:solidFill>
            <a:srgbClr val="EFEFEF"/>
          </a:solidFill>
        </p:spPr>
        <p:txBody>
          <a:bodyPr lIns="144000" tIns="216000" rIns="144000" bIns="216000">
            <a:noAutofit/>
          </a:bodyPr>
          <a:lstStyle>
            <a:lvl1pPr marL="0" indent="0">
              <a:lnSpc>
                <a:spcPct val="100000"/>
              </a:lnSpc>
              <a:buNone/>
              <a:defRPr sz="1600"/>
            </a:lvl1pPr>
            <a:lvl2pPr marL="314325" indent="0">
              <a:lnSpc>
                <a:spcPct val="100000"/>
              </a:lnSpc>
              <a:buNone/>
              <a:defRPr sz="1600"/>
            </a:lvl2pPr>
            <a:lvl3pPr marL="671513" indent="0">
              <a:lnSpc>
                <a:spcPct val="100000"/>
              </a:lnSpc>
              <a:buNone/>
              <a:defRPr sz="1600"/>
            </a:lvl3pPr>
            <a:lvl4pPr marL="1027112" indent="0">
              <a:lnSpc>
                <a:spcPct val="100000"/>
              </a:lnSpc>
              <a:buNone/>
              <a:defRPr sz="1600"/>
            </a:lvl4pPr>
            <a:lvl5pPr marL="1336675" indent="0">
              <a:lnSpc>
                <a:spcPct val="100000"/>
              </a:lnSpc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21" name="Picture Placeholder 6">
            <a:extLst>
              <a:ext uri="{FF2B5EF4-FFF2-40B4-BE49-F238E27FC236}">
                <a16:creationId xmlns:a16="http://schemas.microsoft.com/office/drawing/2014/main" id="{DDAC2486-1BBC-E148-8A6A-A96E0924C82A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8528513" y="1933860"/>
            <a:ext cx="2502487" cy="1523637"/>
          </a:xfrm>
        </p:spPr>
        <p:txBody>
          <a:bodyPr/>
          <a:lstStyle/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22" name="Text Placeholder 15">
            <a:extLst>
              <a:ext uri="{FF2B5EF4-FFF2-40B4-BE49-F238E27FC236}">
                <a16:creationId xmlns:a16="http://schemas.microsoft.com/office/drawing/2014/main" id="{1A3268F3-BC79-314A-9049-89ABFE488563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528513" y="3457497"/>
            <a:ext cx="2502487" cy="2633662"/>
          </a:xfrm>
          <a:solidFill>
            <a:srgbClr val="EFEFEF"/>
          </a:solidFill>
        </p:spPr>
        <p:txBody>
          <a:bodyPr lIns="144000" tIns="216000" rIns="144000" bIns="216000">
            <a:noAutofit/>
          </a:bodyPr>
          <a:lstStyle>
            <a:lvl1pPr marL="0" indent="0">
              <a:lnSpc>
                <a:spcPct val="100000"/>
              </a:lnSpc>
              <a:buNone/>
              <a:defRPr sz="1600"/>
            </a:lvl1pPr>
            <a:lvl2pPr marL="314325" indent="0">
              <a:lnSpc>
                <a:spcPct val="100000"/>
              </a:lnSpc>
              <a:buNone/>
              <a:defRPr sz="1600"/>
            </a:lvl2pPr>
            <a:lvl3pPr marL="671513" indent="0">
              <a:lnSpc>
                <a:spcPct val="100000"/>
              </a:lnSpc>
              <a:buNone/>
              <a:defRPr sz="1600"/>
            </a:lvl3pPr>
            <a:lvl4pPr marL="1027112" indent="0">
              <a:lnSpc>
                <a:spcPct val="100000"/>
              </a:lnSpc>
              <a:buNone/>
              <a:defRPr sz="1600"/>
            </a:lvl4pPr>
            <a:lvl5pPr marL="1336675" indent="0">
              <a:lnSpc>
                <a:spcPct val="100000"/>
              </a:lnSpc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24" name="Date Placeholder 3">
            <a:extLst>
              <a:ext uri="{FF2B5EF4-FFF2-40B4-BE49-F238E27FC236}">
                <a16:creationId xmlns:a16="http://schemas.microsoft.com/office/drawing/2014/main" id="{36BEA95B-149A-4378-99A8-4A3778EC0E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0DC808-9B4F-47F6-816E-B4DD926C39FF}" type="datetime1">
              <a:rPr lang="fi-FI" smtClean="0"/>
              <a:pPr/>
              <a:t>10.1.2022</a:t>
            </a:fld>
            <a:endParaRPr lang="fi-FI" dirty="0"/>
          </a:p>
        </p:txBody>
      </p:sp>
      <p:sp>
        <p:nvSpPr>
          <p:cNvPr id="26" name="Slide Number Placeholder 5">
            <a:extLst>
              <a:ext uri="{FF2B5EF4-FFF2-40B4-BE49-F238E27FC236}">
                <a16:creationId xmlns:a16="http://schemas.microsoft.com/office/drawing/2014/main" id="{CEF878AF-8D06-4EF3-883F-34F2EFF16D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Footer Placeholder 10">
            <a:extLst>
              <a:ext uri="{FF2B5EF4-FFF2-40B4-BE49-F238E27FC236}">
                <a16:creationId xmlns:a16="http://schemas.microsoft.com/office/drawing/2014/main" id="{5FB341E1-B4C6-4A8F-95EC-40D3CF9664A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10400" y="6489700"/>
            <a:ext cx="6778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603573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s and text_2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A83AB547-0C6F-394C-8BEF-5A6F3FBAF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243" y="908050"/>
            <a:ext cx="10506697" cy="649288"/>
          </a:xfrm>
          <a:prstGeom prst="rect">
            <a:avLst/>
          </a:prstGeom>
        </p:spPr>
        <p:txBody>
          <a:bodyPr anchor="t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C779FD3A-6E17-1D47-8E91-0B127B4332F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29078" y="1931988"/>
            <a:ext cx="3231889" cy="1593882"/>
          </a:xfrm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8C0298E-F14A-6845-92C8-38BD03C6832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29078" y="3455625"/>
            <a:ext cx="3231889" cy="2755084"/>
          </a:xfrm>
          <a:solidFill>
            <a:srgbClr val="EFEFEF"/>
          </a:solidFill>
        </p:spPr>
        <p:txBody>
          <a:bodyPr lIns="144000" tIns="216000" rIns="144000" bIns="216000">
            <a:noAutofit/>
          </a:bodyPr>
          <a:lstStyle>
            <a:lvl1pPr marL="0" indent="0">
              <a:lnSpc>
                <a:spcPct val="100000"/>
              </a:lnSpc>
              <a:buNone/>
              <a:defRPr sz="1600"/>
            </a:lvl1pPr>
            <a:lvl2pPr marL="314325" indent="0">
              <a:lnSpc>
                <a:spcPct val="100000"/>
              </a:lnSpc>
              <a:buNone/>
              <a:defRPr sz="1600"/>
            </a:lvl2pPr>
            <a:lvl3pPr marL="671513" indent="0">
              <a:lnSpc>
                <a:spcPct val="100000"/>
              </a:lnSpc>
              <a:buNone/>
              <a:defRPr sz="1600"/>
            </a:lvl3pPr>
            <a:lvl4pPr marL="1027112" indent="0">
              <a:lnSpc>
                <a:spcPct val="100000"/>
              </a:lnSpc>
              <a:buNone/>
              <a:defRPr sz="1600"/>
            </a:lvl4pPr>
            <a:lvl5pPr marL="1336675" indent="0">
              <a:lnSpc>
                <a:spcPct val="100000"/>
              </a:lnSpc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28" name="Picture Placeholder 6">
            <a:extLst>
              <a:ext uri="{FF2B5EF4-FFF2-40B4-BE49-F238E27FC236}">
                <a16:creationId xmlns:a16="http://schemas.microsoft.com/office/drawing/2014/main" id="{5111911C-6CB3-AD44-A987-239427CE4085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969788" y="1931988"/>
            <a:ext cx="3231889" cy="1593882"/>
          </a:xfrm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29" name="Text Placeholder 15">
            <a:extLst>
              <a:ext uri="{FF2B5EF4-FFF2-40B4-BE49-F238E27FC236}">
                <a16:creationId xmlns:a16="http://schemas.microsoft.com/office/drawing/2014/main" id="{4B81E064-8551-694A-8FD5-C523BEB10D1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969788" y="3455625"/>
            <a:ext cx="3231889" cy="2755084"/>
          </a:xfrm>
          <a:solidFill>
            <a:srgbClr val="EFEFEF"/>
          </a:solidFill>
        </p:spPr>
        <p:txBody>
          <a:bodyPr lIns="144000" tIns="216000" rIns="144000" bIns="216000">
            <a:noAutofit/>
          </a:bodyPr>
          <a:lstStyle>
            <a:lvl1pPr marL="0" indent="0">
              <a:lnSpc>
                <a:spcPct val="100000"/>
              </a:lnSpc>
              <a:buNone/>
              <a:defRPr sz="1600"/>
            </a:lvl1pPr>
            <a:lvl2pPr marL="314325" indent="0">
              <a:lnSpc>
                <a:spcPct val="100000"/>
              </a:lnSpc>
              <a:buNone/>
              <a:defRPr sz="1600"/>
            </a:lvl2pPr>
            <a:lvl3pPr marL="671513" indent="0">
              <a:lnSpc>
                <a:spcPct val="100000"/>
              </a:lnSpc>
              <a:buNone/>
              <a:defRPr sz="1600"/>
            </a:lvl3pPr>
            <a:lvl4pPr marL="1027112" indent="0">
              <a:lnSpc>
                <a:spcPct val="100000"/>
              </a:lnSpc>
              <a:buNone/>
              <a:defRPr sz="1600"/>
            </a:lvl4pPr>
            <a:lvl5pPr marL="1336675" indent="0">
              <a:lnSpc>
                <a:spcPct val="100000"/>
              </a:lnSpc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30" name="Picture Placeholder 6">
            <a:extLst>
              <a:ext uri="{FF2B5EF4-FFF2-40B4-BE49-F238E27FC236}">
                <a16:creationId xmlns:a16="http://schemas.microsoft.com/office/drawing/2014/main" id="{E37D0D04-EE41-5F42-BA3B-67ED3166C673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410498" y="1931988"/>
            <a:ext cx="3231889" cy="1593882"/>
          </a:xfrm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31" name="Text Placeholder 15">
            <a:extLst>
              <a:ext uri="{FF2B5EF4-FFF2-40B4-BE49-F238E27FC236}">
                <a16:creationId xmlns:a16="http://schemas.microsoft.com/office/drawing/2014/main" id="{C7609D31-2B9E-9841-9A07-1A4FC704573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410498" y="3455625"/>
            <a:ext cx="3231889" cy="2755084"/>
          </a:xfrm>
          <a:solidFill>
            <a:srgbClr val="EFEFEF"/>
          </a:solidFill>
        </p:spPr>
        <p:txBody>
          <a:bodyPr lIns="144000" tIns="216000" rIns="144000" bIns="216000">
            <a:noAutofit/>
          </a:bodyPr>
          <a:lstStyle>
            <a:lvl1pPr marL="0" indent="0">
              <a:lnSpc>
                <a:spcPct val="100000"/>
              </a:lnSpc>
              <a:buNone/>
              <a:defRPr sz="1600"/>
            </a:lvl1pPr>
            <a:lvl2pPr marL="314325" indent="0">
              <a:lnSpc>
                <a:spcPct val="100000"/>
              </a:lnSpc>
              <a:buNone/>
              <a:defRPr sz="1600"/>
            </a:lvl2pPr>
            <a:lvl3pPr marL="671513" indent="0">
              <a:lnSpc>
                <a:spcPct val="100000"/>
              </a:lnSpc>
              <a:buNone/>
              <a:defRPr sz="1600"/>
            </a:lvl3pPr>
            <a:lvl4pPr marL="1027112" indent="0">
              <a:lnSpc>
                <a:spcPct val="100000"/>
              </a:lnSpc>
              <a:buNone/>
              <a:defRPr sz="1600"/>
            </a:lvl4pPr>
            <a:lvl5pPr marL="1336675" indent="0">
              <a:lnSpc>
                <a:spcPct val="100000"/>
              </a:lnSpc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A32E84F1-B479-4DA5-B79A-E1AAD01844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0DC808-9B4F-47F6-816E-B4DD926C39FF}" type="datetime1">
              <a:rPr lang="fi-FI" smtClean="0"/>
              <a:pPr/>
              <a:t>10.1.2022</a:t>
            </a:fld>
            <a:endParaRPr lang="fi-FI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8DBF1F0F-97EF-4D74-A4D0-217EA478DC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Footer Placeholder 10">
            <a:extLst>
              <a:ext uri="{FF2B5EF4-FFF2-40B4-BE49-F238E27FC236}">
                <a16:creationId xmlns:a16="http://schemas.microsoft.com/office/drawing/2014/main" id="{74C35F04-76D4-4B98-A67F-2CB880FD6A98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10400" y="6489700"/>
            <a:ext cx="6778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240063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8895A594-3BD2-D54E-93FD-6F7FCA50C3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8339" y="2835805"/>
            <a:ext cx="10660250" cy="1820862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r">
              <a:defRPr sz="5400">
                <a:solidFill>
                  <a:srgbClr val="4E008E"/>
                </a:solidFill>
              </a:defRPr>
            </a:lvl1pPr>
          </a:lstStyle>
          <a:p>
            <a:r>
              <a:rPr lang="en-US" dirty="0"/>
              <a:t>“Insert </a:t>
            </a:r>
            <a:br>
              <a:rPr lang="en-US" dirty="0"/>
            </a:br>
            <a:r>
              <a:rPr lang="en-US" dirty="0"/>
              <a:t>text here.”</a:t>
            </a:r>
          </a:p>
        </p:txBody>
      </p:sp>
      <p:sp>
        <p:nvSpPr>
          <p:cNvPr id="13" name="Tekstin paikkamerkki 2"/>
          <p:cNvSpPr>
            <a:spLocks noGrp="1"/>
          </p:cNvSpPr>
          <p:nvPr>
            <p:ph type="body" sz="quarter" idx="11" hasCustomPrompt="1"/>
          </p:nvPr>
        </p:nvSpPr>
        <p:spPr>
          <a:xfrm>
            <a:off x="668338" y="4784723"/>
            <a:ext cx="10660062" cy="1440000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3200">
                <a:solidFill>
                  <a:srgbClr val="4E008E"/>
                </a:solidFill>
              </a:defRPr>
            </a:lvl1pPr>
            <a:lvl2pPr marL="314325" indent="0" algn="r">
              <a:buFontTx/>
              <a:buNone/>
              <a:defRPr/>
            </a:lvl2pPr>
            <a:lvl3pPr marL="671513" indent="0" algn="r">
              <a:buFontTx/>
              <a:buNone/>
              <a:defRPr/>
            </a:lvl3pPr>
            <a:lvl4pPr marL="1027112" indent="0" algn="r">
              <a:buFontTx/>
              <a:buNone/>
              <a:defRPr/>
            </a:lvl4pPr>
            <a:lvl5pPr marL="1336675" indent="0" algn="r">
              <a:buFontTx/>
              <a:buNone/>
              <a:defRPr/>
            </a:lvl5pPr>
          </a:lstStyle>
          <a:p>
            <a:pPr lvl="0"/>
            <a:r>
              <a:rPr lang="fi-FI" dirty="0"/>
              <a:t>– </a:t>
            </a:r>
            <a:r>
              <a:rPr lang="fi-FI" dirty="0" err="1"/>
              <a:t>Firstname</a:t>
            </a:r>
            <a:r>
              <a:rPr lang="fi-FI" dirty="0"/>
              <a:t> </a:t>
            </a:r>
            <a:r>
              <a:rPr lang="fi-FI" dirty="0" err="1"/>
              <a:t>Lastname</a:t>
            </a:r>
            <a:endParaRPr lang="fi-FI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2D54C215-BF9C-463D-8116-5E5F873B83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0DC808-9B4F-47F6-816E-B4DD926C39FF}" type="datetime1">
              <a:rPr lang="fi-FI" smtClean="0"/>
              <a:pPr/>
              <a:t>10.1.2022</a:t>
            </a:fld>
            <a:endParaRPr lang="fi-FI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822651F8-67AD-4CA7-B5C5-141B94156E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Footer Placeholder 10">
            <a:extLst>
              <a:ext uri="{FF2B5EF4-FFF2-40B4-BE49-F238E27FC236}">
                <a16:creationId xmlns:a16="http://schemas.microsoft.com/office/drawing/2014/main" id="{D38B48EA-3C26-4DE6-8A6F-BD13DFD31C46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10400" y="6489700"/>
            <a:ext cx="6778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00493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863" y="2757600"/>
            <a:ext cx="11090275" cy="1440000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5400">
                <a:solidFill>
                  <a:srgbClr val="4E008E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7589" y="4435200"/>
            <a:ext cx="11083550" cy="1440000"/>
          </a:xfrm>
        </p:spPr>
        <p:txBody>
          <a:bodyPr>
            <a:noAutofit/>
          </a:bodyPr>
          <a:lstStyle>
            <a:lvl1pPr marL="0" indent="0" algn="ctr">
              <a:buNone/>
              <a:defRPr sz="3200">
                <a:solidFill>
                  <a:srgbClr val="4E008E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Footer Placeholder 10">
            <a:extLst>
              <a:ext uri="{FF2B5EF4-FFF2-40B4-BE49-F238E27FC236}">
                <a16:creationId xmlns:a16="http://schemas.microsoft.com/office/drawing/2014/main" id="{B2D621D0-61E7-E946-BBC9-24D91EEA5E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0400" y="6489700"/>
            <a:ext cx="6778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8BB0235-0F5A-40FA-B663-F054FD106C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0DC808-9B4F-47F6-816E-B4DD926C39FF}" type="datetime1">
              <a:rPr lang="fi-FI" smtClean="0"/>
              <a:pPr/>
              <a:t>10.1.2022</a:t>
            </a:fld>
            <a:endParaRPr lang="fi-FI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E0BDB65-6D51-44F4-970C-428F139C63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814634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3">
          <p15:clr>
            <a:srgbClr val="FBAE40"/>
          </p15:clr>
        </p15:guide>
        <p15:guide id="2" pos="75">
          <p15:clr>
            <a:srgbClr val="FBAE40"/>
          </p15:clr>
        </p15:guide>
        <p15:guide id="3" pos="7605">
          <p15:clr>
            <a:srgbClr val="FBAE40"/>
          </p15:clr>
        </p15:guide>
        <p15:guide id="4" orient="horz" pos="4247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>
            <a:extLst>
              <a:ext uri="{FF2B5EF4-FFF2-40B4-BE49-F238E27FC236}">
                <a16:creationId xmlns:a16="http://schemas.microsoft.com/office/drawing/2014/main" id="{CFF25AA6-74E4-4FDC-97D1-348B884E4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77978" y="640094"/>
            <a:ext cx="11914022" cy="6221578"/>
          </a:xfrm>
          <a:prstGeom prst="rect">
            <a:avLst/>
          </a:prstGeom>
          <a:solidFill>
            <a:srgbClr val="4E0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802266" y="2683405"/>
            <a:ext cx="10660250" cy="1820862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“Insert </a:t>
            </a:r>
            <a:br>
              <a:rPr lang="en-US" dirty="0"/>
            </a:br>
            <a:r>
              <a:rPr lang="en-US" dirty="0"/>
              <a:t>text here.”</a:t>
            </a:r>
          </a:p>
        </p:txBody>
      </p:sp>
      <p:sp>
        <p:nvSpPr>
          <p:cNvPr id="12" name="Tekstin paikkamerkki 13"/>
          <p:cNvSpPr>
            <a:spLocks noGrp="1"/>
          </p:cNvSpPr>
          <p:nvPr>
            <p:ph type="body" sz="quarter" idx="12" hasCustomPrompt="1"/>
          </p:nvPr>
        </p:nvSpPr>
        <p:spPr>
          <a:xfrm>
            <a:off x="802266" y="4606387"/>
            <a:ext cx="10644349" cy="1440000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3200">
                <a:solidFill>
                  <a:schemeClr val="bg1"/>
                </a:solidFill>
              </a:defRPr>
            </a:lvl1pPr>
            <a:lvl2pPr marL="314325" indent="0">
              <a:buFontTx/>
              <a:buNone/>
              <a:defRPr>
                <a:solidFill>
                  <a:schemeClr val="bg1"/>
                </a:solidFill>
              </a:defRPr>
            </a:lvl2pPr>
            <a:lvl3pPr marL="671513" indent="0">
              <a:buFontTx/>
              <a:buNone/>
              <a:defRPr>
                <a:solidFill>
                  <a:schemeClr val="bg1"/>
                </a:solidFill>
              </a:defRPr>
            </a:lvl3pPr>
            <a:lvl4pPr marL="1027112" indent="0">
              <a:buFontTx/>
              <a:buNone/>
              <a:defRPr>
                <a:solidFill>
                  <a:schemeClr val="bg1"/>
                </a:solidFill>
              </a:defRPr>
            </a:lvl4pPr>
            <a:lvl5pPr marL="13366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algn="r"/>
            <a:r>
              <a:rPr lang="fi-FI" dirty="0">
                <a:solidFill>
                  <a:schemeClr val="bg1"/>
                </a:solidFill>
              </a:rPr>
              <a:t>– </a:t>
            </a:r>
            <a:r>
              <a:rPr lang="fi-FI" dirty="0" err="1">
                <a:solidFill>
                  <a:schemeClr val="bg1"/>
                </a:solidFill>
              </a:rPr>
              <a:t>Firstname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Lastname</a:t>
            </a:r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D4DAC962-BCA0-4E26-A90A-EC7C6038D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0400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7B84C95F-B250-4250-A075-AEF10367FC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A90DC808-9B4F-47F6-816E-B4DD926C39FF}" type="datetime1">
              <a:rPr lang="fi-FI" smtClean="0"/>
              <a:pPr/>
              <a:t>10.1.2022</a:t>
            </a:fld>
            <a:endParaRPr lang="fi-FI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026F114B-97C9-4F70-8E58-1AFA5B8E3A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>
                <a:solidFill>
                  <a:schemeClr val="bg1"/>
                </a:solidFill>
              </a:rPr>
              <a:pPr/>
              <a:t>‹#›</a:t>
            </a:fld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23125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DB2510EA-1654-E84D-A789-CFF2920E00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77978" y="636422"/>
            <a:ext cx="11914022" cy="6221578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3B9B4DE-33B9-0041-8077-6782343643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93510" y="1569142"/>
            <a:ext cx="9690754" cy="406070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dist="38100" dir="2700000" sx="74000" sy="74000" algn="tl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33A1E0F-9E5E-9745-BEF2-2CE041671C6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663233" y="1883432"/>
            <a:ext cx="2401642" cy="3424232"/>
          </a:xfrm>
          <a:solidFill>
            <a:srgbClr val="7DCDBE"/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BDD4BC1B-C1D1-4F41-B9B7-335D450148A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502126" y="1569143"/>
            <a:ext cx="6827907" cy="816758"/>
          </a:xfrm>
        </p:spPr>
        <p:txBody>
          <a:bodyPr anchor="b" anchorCtr="0">
            <a:noAutofit/>
          </a:bodyPr>
          <a:lstStyle>
            <a:lvl1pPr marL="0" indent="0">
              <a:buNone/>
              <a:defRPr sz="3200" b="1">
                <a:solidFill>
                  <a:srgbClr val="4E008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A2938A8D-D773-5142-92B9-89D818060D6F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502130" y="2385899"/>
            <a:ext cx="6827904" cy="365134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rgbClr val="7DCDBE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A126850-0A2D-214C-8173-B9D9A2BCD6CD}"/>
              </a:ext>
            </a:extLst>
          </p:cNvPr>
          <p:cNvCxnSpPr/>
          <p:nvPr userDrawn="1"/>
        </p:nvCxnSpPr>
        <p:spPr>
          <a:xfrm>
            <a:off x="4868747" y="2984293"/>
            <a:ext cx="0" cy="2319489"/>
          </a:xfrm>
          <a:prstGeom prst="line">
            <a:avLst/>
          </a:prstGeom>
          <a:ln w="3175">
            <a:solidFill>
              <a:srgbClr val="4E00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B09D0D4C-BB57-D348-99EE-61BD94E3A56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02127" y="2915308"/>
            <a:ext cx="3183740" cy="2392356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2000"/>
            </a:lvl1pPr>
            <a:lvl2pPr marL="314325" indent="0">
              <a:lnSpc>
                <a:spcPct val="100000"/>
              </a:lnSpc>
              <a:buNone/>
              <a:defRPr sz="2000"/>
            </a:lvl2pPr>
            <a:lvl3pPr marL="671513" indent="0">
              <a:lnSpc>
                <a:spcPct val="100000"/>
              </a:lnSpc>
              <a:buNone/>
              <a:defRPr sz="2000"/>
            </a:lvl3pPr>
            <a:lvl4pPr marL="1027112" indent="0">
              <a:lnSpc>
                <a:spcPct val="100000"/>
              </a:lnSpc>
              <a:buNone/>
              <a:defRPr sz="2000"/>
            </a:lvl4pPr>
            <a:lvl5pPr marL="1336675" indent="0">
              <a:lnSpc>
                <a:spcPct val="100000"/>
              </a:lnSpc>
              <a:buNone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20" name="Text Placeholder 18">
            <a:extLst>
              <a:ext uri="{FF2B5EF4-FFF2-40B4-BE49-F238E27FC236}">
                <a16:creationId xmlns:a16="http://schemas.microsoft.com/office/drawing/2014/main" id="{282D1424-0632-DE42-8831-FEFEDCC9079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146294" y="2914199"/>
            <a:ext cx="3183740" cy="239350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2000"/>
            </a:lvl1pPr>
            <a:lvl2pPr marL="314325" indent="0">
              <a:lnSpc>
                <a:spcPct val="100000"/>
              </a:lnSpc>
              <a:buNone/>
              <a:defRPr sz="2000"/>
            </a:lvl2pPr>
            <a:lvl3pPr marL="671513" indent="0">
              <a:lnSpc>
                <a:spcPct val="100000"/>
              </a:lnSpc>
              <a:buNone/>
              <a:defRPr sz="2000"/>
            </a:lvl3pPr>
            <a:lvl4pPr marL="1027112" indent="0">
              <a:lnSpc>
                <a:spcPct val="100000"/>
              </a:lnSpc>
              <a:buNone/>
              <a:defRPr sz="2000"/>
            </a:lvl4pPr>
            <a:lvl5pPr marL="1336675" indent="0">
              <a:lnSpc>
                <a:spcPct val="100000"/>
              </a:lnSpc>
              <a:buFont typeface="Arial" panose="020B0604020202020204" pitchFamily="34" charset="0"/>
              <a:buNone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266ED82B-11B6-41FE-87C7-2B5722E38F87}"/>
              </a:ext>
            </a:extLst>
          </p:cNvPr>
          <p:cNvSpPr>
            <a:spLocks noGrp="1"/>
          </p:cNvSpPr>
          <p:nvPr>
            <p:ph type="dt" sz="half" idx="19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0DC808-9B4F-47F6-816E-B4DD926C39FF}" type="datetime1">
              <a:rPr lang="fi-FI" smtClean="0"/>
              <a:pPr/>
              <a:t>10.1.2022</a:t>
            </a:fld>
            <a:endParaRPr lang="fi-FI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E69F5273-5630-41AF-BBE6-A465425B11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3" name="Footer Placeholder 10">
            <a:extLst>
              <a:ext uri="{FF2B5EF4-FFF2-40B4-BE49-F238E27FC236}">
                <a16:creationId xmlns:a16="http://schemas.microsoft.com/office/drawing/2014/main" id="{9A05E985-5042-48F0-9519-B76D1E94048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10400" y="6489700"/>
            <a:ext cx="6778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76896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icture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A96305A-4729-C241-80A5-A3957FB9DF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99923" y="628650"/>
            <a:ext cx="11892077" cy="622935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2AACA4F-50A2-4213-AE5B-26622BDBF93E}"/>
              </a:ext>
            </a:extLst>
          </p:cNvPr>
          <p:cNvSpPr>
            <a:spLocks noGrp="1"/>
          </p:cNvSpPr>
          <p:nvPr>
            <p:ph type="dt" sz="half" idx="19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0DC808-9B4F-47F6-816E-B4DD926C39FF}" type="datetime1">
              <a:rPr lang="fi-FI" smtClean="0"/>
              <a:pPr/>
              <a:t>10.1.2022</a:t>
            </a:fld>
            <a:endParaRPr lang="fi-FI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9179ABD-0CDD-4487-ADD9-0679BFCE26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0" name="Footer Placeholder 10">
            <a:extLst>
              <a:ext uri="{FF2B5EF4-FFF2-40B4-BE49-F238E27FC236}">
                <a16:creationId xmlns:a16="http://schemas.microsoft.com/office/drawing/2014/main" id="{0BCA9A8C-35F5-4107-B91B-A52435FB7E95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>
          <a:xfrm>
            <a:off x="410400" y="6489700"/>
            <a:ext cx="6778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333929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3">
          <p15:clr>
            <a:srgbClr val="FBAE40"/>
          </p15:clr>
        </p15:guide>
        <p15:guide id="2" pos="75">
          <p15:clr>
            <a:srgbClr val="FBAE40"/>
          </p15:clr>
        </p15:guide>
        <p15:guide id="3" pos="7605">
          <p15:clr>
            <a:srgbClr val="FBAE40"/>
          </p15:clr>
        </p15:guide>
        <p15:guide id="4" orient="horz" pos="4247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FI - purp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40D9D56B-380E-41B8-9315-ED5CBC9E42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" y="0"/>
            <a:ext cx="12191998" cy="6858000"/>
          </a:xfrm>
          <a:prstGeom prst="rect">
            <a:avLst/>
          </a:prstGeom>
          <a:solidFill>
            <a:srgbClr val="4E0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074A7632-0B5B-4DF2-9411-9E0ADFA0617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16714" y="1879326"/>
            <a:ext cx="2225901" cy="3114035"/>
          </a:xfrm>
          <a:prstGeom prst="rect">
            <a:avLst/>
          </a:prstGeom>
        </p:spPr>
      </p:pic>
      <p:sp>
        <p:nvSpPr>
          <p:cNvPr id="8" name="Tekstiruutu 7">
            <a:extLst>
              <a:ext uri="{FF2B5EF4-FFF2-40B4-BE49-F238E27FC236}">
                <a16:creationId xmlns:a16="http://schemas.microsoft.com/office/drawing/2014/main" id="{A93BB476-CD94-4029-8F95-5AE34712627B}"/>
              </a:ext>
            </a:extLst>
          </p:cNvPr>
          <p:cNvSpPr txBox="1"/>
          <p:nvPr userDrawn="1"/>
        </p:nvSpPr>
        <p:spPr>
          <a:xfrm>
            <a:off x="5794795" y="3202211"/>
            <a:ext cx="3758780" cy="1477328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>
              <a:lnSpc>
                <a:spcPts val="5400"/>
              </a:lnSpc>
            </a:pPr>
            <a:r>
              <a:rPr lang="fi-FI" sz="5600" b="1" dirty="0">
                <a:solidFill>
                  <a:schemeClr val="bg1"/>
                </a:solidFill>
              </a:rPr>
              <a:t>Ihminen</a:t>
            </a:r>
          </a:p>
          <a:p>
            <a:pPr>
              <a:lnSpc>
                <a:spcPts val="5400"/>
              </a:lnSpc>
            </a:pPr>
            <a:r>
              <a:rPr lang="fi-FI" sz="5600" b="1" dirty="0">
                <a:solidFill>
                  <a:schemeClr val="bg1"/>
                </a:solidFill>
              </a:rPr>
              <a:t>ratkaisee.</a:t>
            </a:r>
            <a:endParaRPr lang="en-GB" sz="5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4937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3">
          <p15:clr>
            <a:srgbClr val="FBAE40"/>
          </p15:clr>
        </p15:guide>
        <p15:guide id="2" pos="75">
          <p15:clr>
            <a:srgbClr val="FBAE40"/>
          </p15:clr>
        </p15:guide>
        <p15:guide id="3" pos="7605">
          <p15:clr>
            <a:srgbClr val="FBAE40"/>
          </p15:clr>
        </p15:guide>
        <p15:guide id="4" orient="horz" pos="4247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400" y="911723"/>
            <a:ext cx="10515600" cy="64561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400" y="1707297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10">
            <a:extLst>
              <a:ext uri="{FF2B5EF4-FFF2-40B4-BE49-F238E27FC236}">
                <a16:creationId xmlns:a16="http://schemas.microsoft.com/office/drawing/2014/main" id="{3405FCAB-7A18-034B-9743-CFD67A11D4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0400" y="6489700"/>
            <a:ext cx="6778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9EC2DD84-1BF6-4E3C-BCC3-08913B1A45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0DC808-9B4F-47F6-816E-B4DD926C39FF}" type="datetime1">
              <a:rPr lang="fi-FI" smtClean="0"/>
              <a:pPr/>
              <a:t>10.1.2022</a:t>
            </a:fld>
            <a:endParaRPr lang="fi-FI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36B2755C-0223-4E55-9084-FF69412795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83577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>
            <a:extLst>
              <a:ext uri="{FF2B5EF4-FFF2-40B4-BE49-F238E27FC236}">
                <a16:creationId xmlns:a16="http://schemas.microsoft.com/office/drawing/2014/main" id="{2E511953-F32B-4B5F-9EC2-2431EB03FD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77978" y="640094"/>
            <a:ext cx="11914022" cy="6221578"/>
          </a:xfrm>
          <a:prstGeom prst="rect">
            <a:avLst/>
          </a:prstGeom>
          <a:solidFill>
            <a:srgbClr val="4E0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400" y="911723"/>
            <a:ext cx="10515600" cy="64561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400" y="1707297"/>
            <a:ext cx="10515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4E01EC75-0511-4C59-AFDC-B169D9524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0400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A4711C01-20AD-4C7D-A906-DDBC6C93E9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A90DC808-9B4F-47F6-816E-B4DD926C39FF}" type="datetime1">
              <a:rPr lang="fi-FI" smtClean="0"/>
              <a:pPr/>
              <a:t>10.1.2022</a:t>
            </a:fld>
            <a:endParaRPr lang="fi-FI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3D49CC18-975B-4218-9BEB-3D804548A4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>
                <a:solidFill>
                  <a:schemeClr val="bg1"/>
                </a:solidFill>
              </a:rPr>
              <a:pPr/>
              <a:t>‹#›</a:t>
            </a:fld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921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400" y="908051"/>
            <a:ext cx="10655486" cy="649288"/>
          </a:xfrm>
          <a:prstGeom prst="rect">
            <a:avLst/>
          </a:prstGeom>
        </p:spPr>
        <p:txBody>
          <a:bodyPr anchor="t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04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399" y="1825625"/>
            <a:ext cx="538746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E5ECB8C9-6F71-8745-9B9D-ED3B992FA1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0400" y="6489700"/>
            <a:ext cx="6778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7BCE51E9-C67C-4EF8-826E-F1A4EE041B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0DC808-9B4F-47F6-816E-B4DD926C39FF}" type="datetime1">
              <a:rPr lang="fi-FI" smtClean="0"/>
              <a:pPr/>
              <a:t>10.1.2022</a:t>
            </a:fld>
            <a:endParaRPr lang="fi-FI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05DAC9A-9264-4E96-A741-2D8DA1F064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4993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C351703-006A-624D-9F66-D3B3015E7B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77978" y="640094"/>
            <a:ext cx="11914022" cy="6221578"/>
          </a:xfrm>
          <a:prstGeom prst="rect">
            <a:avLst/>
          </a:prstGeom>
          <a:solidFill>
            <a:srgbClr val="4E0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400" y="908051"/>
            <a:ext cx="10643348" cy="649288"/>
          </a:xfrm>
          <a:prstGeom prst="rect">
            <a:avLst/>
          </a:prstGeo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0400" y="1706400"/>
            <a:ext cx="5181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0" y="1706400"/>
            <a:ext cx="5392738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E8398AE9-4026-46A2-BBA1-AAB097183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0400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9AE78F3E-1AD5-409A-90E2-A126A9F8418C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A90DC808-9B4F-47F6-816E-B4DD926C39FF}" type="datetime1">
              <a:rPr lang="fi-FI" smtClean="0"/>
              <a:pPr/>
              <a:t>10.1.2022</a:t>
            </a:fld>
            <a:endParaRPr lang="fi-FI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DEFCCDBD-D833-4FF5-A833-32B63E9032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>
                <a:solidFill>
                  <a:schemeClr val="bg1"/>
                </a:solidFill>
              </a:rPr>
              <a:pPr/>
              <a:t>‹#›</a:t>
            </a:fld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425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400" y="916517"/>
            <a:ext cx="10650635" cy="649288"/>
          </a:xfrm>
          <a:prstGeom prst="rect">
            <a:avLst/>
          </a:prstGeom>
        </p:spPr>
        <p:txBody>
          <a:bodyPr anchor="t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0400" y="1700214"/>
            <a:ext cx="5157787" cy="8048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0400" y="2647950"/>
            <a:ext cx="5157787" cy="354171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81687" y="1700214"/>
            <a:ext cx="5183188" cy="8048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81687" y="2647950"/>
            <a:ext cx="5183188" cy="3541714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Footer Placeholder 10">
            <a:extLst>
              <a:ext uri="{FF2B5EF4-FFF2-40B4-BE49-F238E27FC236}">
                <a16:creationId xmlns:a16="http://schemas.microsoft.com/office/drawing/2014/main" id="{20D11757-AD21-8C44-BA47-2C7CCF6BD25F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10400" y="6489700"/>
            <a:ext cx="6778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8267BC55-B784-4D84-8769-21885DB5752F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0DC808-9B4F-47F6-816E-B4DD926C39FF}" type="datetime1">
              <a:rPr lang="fi-FI" smtClean="0"/>
              <a:pPr/>
              <a:t>10.1.2022</a:t>
            </a:fld>
            <a:endParaRPr lang="fi-FI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1527A28-514A-4E4D-B9BB-80131B1DE74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88492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EB8D2C57-C1F3-4D95-825E-2E55BFB967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77978" y="640094"/>
            <a:ext cx="11914022" cy="6221578"/>
          </a:xfrm>
          <a:prstGeom prst="rect">
            <a:avLst/>
          </a:prstGeom>
          <a:solidFill>
            <a:srgbClr val="4E0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400" y="916517"/>
            <a:ext cx="10642163" cy="649288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0400" y="1700214"/>
            <a:ext cx="5157787" cy="804862"/>
          </a:xfrm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0400" y="2647950"/>
            <a:ext cx="5157787" cy="3541713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73216" y="1700214"/>
            <a:ext cx="5183188" cy="804862"/>
          </a:xfrm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73216" y="2647950"/>
            <a:ext cx="5183188" cy="3541714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ECA17208-6DE2-4F5B-B757-D5C3A1763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0400" y="6489700"/>
            <a:ext cx="6779559" cy="25194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283CFA40-FCD9-4A03-A580-D0EEA6494001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A90DC808-9B4F-47F6-816E-B4DD926C39FF}" type="datetime1">
              <a:rPr lang="fi-FI" smtClean="0"/>
              <a:pPr/>
              <a:t>10.1.2022</a:t>
            </a:fld>
            <a:endParaRPr lang="fi-FI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8AACA649-1609-4824-AF1D-CF39DED724D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>
                <a:solidFill>
                  <a:schemeClr val="bg1"/>
                </a:solidFill>
              </a:rPr>
              <a:pPr/>
              <a:t>‹#›</a:t>
            </a:fld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489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image" Target="../media/image1.png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0400" y="170729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855589" y="6489700"/>
            <a:ext cx="766827" cy="254172"/>
          </a:xfrm>
          <a:prstGeom prst="rect">
            <a:avLst/>
          </a:prstGeom>
        </p:spPr>
        <p:txBody>
          <a:bodyPr vert="horz" lIns="0" tIns="45720" rIns="0" bIns="45720" rtlCol="0" anchor="b" anchorCtr="0"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90DC808-9B4F-47F6-816E-B4DD926C39FF}" type="datetime1">
              <a:rPr lang="fi-FI" smtClean="0"/>
              <a:pPr/>
              <a:t>10.1.2022</a:t>
            </a:fld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005" y="6489700"/>
            <a:ext cx="375932" cy="254015"/>
          </a:xfrm>
          <a:prstGeom prst="rect">
            <a:avLst/>
          </a:prstGeom>
        </p:spPr>
        <p:txBody>
          <a:bodyPr vert="horz" lIns="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/>
              <a:t>|  </a:t>
            </a:r>
            <a:fld id="{CDC8994D-33BE-6F4B-918B-78B2D731EB1C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85E40AAE-D302-7647-9D31-6971CE88E7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0400" y="6489700"/>
            <a:ext cx="6778800" cy="25401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2" name="Title Placeholder 11">
            <a:extLst>
              <a:ext uri="{FF2B5EF4-FFF2-40B4-BE49-F238E27FC236}">
                <a16:creationId xmlns:a16="http://schemas.microsoft.com/office/drawing/2014/main" id="{03743BE5-29C0-A94B-962C-58F604640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400" y="911553"/>
            <a:ext cx="10521733" cy="64578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5" name="Kuva 4" descr="Tampereen yliopisto.">
            <a:extLst>
              <a:ext uri="{FF2B5EF4-FFF2-40B4-BE49-F238E27FC236}">
                <a16:creationId xmlns:a16="http://schemas.microsoft.com/office/drawing/2014/main" id="{A4D23405-B25B-42A0-92B5-CF531513F180}"/>
              </a:ext>
            </a:extLst>
          </p:cNvPr>
          <p:cNvPicPr>
            <a:picLocks noChangeAspect="1"/>
          </p:cNvPicPr>
          <p:nvPr userDrawn="1"/>
        </p:nvPicPr>
        <p:blipFill>
          <a:blip r:embed="rId35"/>
          <a:stretch>
            <a:fillRect/>
          </a:stretch>
        </p:blipFill>
        <p:spPr>
          <a:xfrm>
            <a:off x="126000" y="115200"/>
            <a:ext cx="1792340" cy="42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027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769" r:id="rId2"/>
    <p:sldLayoutId id="2147483781" r:id="rId3"/>
    <p:sldLayoutId id="2147483770" r:id="rId4"/>
    <p:sldLayoutId id="2147483803" r:id="rId5"/>
    <p:sldLayoutId id="2147483772" r:id="rId6"/>
    <p:sldLayoutId id="2147483785" r:id="rId7"/>
    <p:sldLayoutId id="2147483773" r:id="rId8"/>
    <p:sldLayoutId id="2147483786" r:id="rId9"/>
    <p:sldLayoutId id="2147483774" r:id="rId10"/>
    <p:sldLayoutId id="2147483787" r:id="rId11"/>
    <p:sldLayoutId id="2147483775" r:id="rId12"/>
    <p:sldLayoutId id="2147483788" r:id="rId13"/>
    <p:sldLayoutId id="2147483798" r:id="rId14"/>
    <p:sldLayoutId id="2147483776" r:id="rId15"/>
    <p:sldLayoutId id="2147483789" r:id="rId16"/>
    <p:sldLayoutId id="2147483778" r:id="rId17"/>
    <p:sldLayoutId id="2147483795" r:id="rId18"/>
    <p:sldLayoutId id="2147483779" r:id="rId19"/>
    <p:sldLayoutId id="2147483796" r:id="rId20"/>
    <p:sldLayoutId id="2147483777" r:id="rId21"/>
    <p:sldLayoutId id="2147483790" r:id="rId22"/>
    <p:sldLayoutId id="2147483791" r:id="rId23"/>
    <p:sldLayoutId id="2147483780" r:id="rId24"/>
    <p:sldLayoutId id="2147483792" r:id="rId25"/>
    <p:sldLayoutId id="2147483782" r:id="rId26"/>
    <p:sldLayoutId id="2147483800" r:id="rId27"/>
    <p:sldLayoutId id="2147483804" r:id="rId28"/>
    <p:sldLayoutId id="2147483802" r:id="rId29"/>
    <p:sldLayoutId id="2147483805" r:id="rId30"/>
    <p:sldLayoutId id="2147483801" r:id="rId31"/>
    <p:sldLayoutId id="2147483783" r:id="rId32"/>
    <p:sldLayoutId id="2147483807" r:id="rId3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rgbClr val="4E008E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80975" indent="-180975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tabLst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488950" indent="-1746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04863" indent="-1333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55700" indent="-12858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70025" indent="-1333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73">
          <p15:clr>
            <a:srgbClr val="F26B43"/>
          </p15:clr>
        </p15:guide>
        <p15:guide id="2" pos="7605">
          <p15:clr>
            <a:srgbClr val="F26B43"/>
          </p15:clr>
        </p15:guide>
        <p15:guide id="3" pos="75">
          <p15:clr>
            <a:srgbClr val="F26B43"/>
          </p15:clr>
        </p15:guide>
        <p15:guide id="4" orient="horz" pos="4247">
          <p15:clr>
            <a:srgbClr val="F26B43"/>
          </p15:clr>
        </p15:guide>
        <p15:guide id="5" pos="325">
          <p15:clr>
            <a:srgbClr val="F26B43"/>
          </p15:clr>
        </p15:guide>
        <p15:guide id="6" orient="horz" pos="4088">
          <p15:clr>
            <a:srgbClr val="F26B43"/>
          </p15:clr>
        </p15:guide>
        <p15:guide id="7" pos="6970">
          <p15:clr>
            <a:srgbClr val="F26B43"/>
          </p15:clr>
        </p15:guide>
        <p15:guide id="8" orient="horz" pos="346">
          <p15:clr>
            <a:srgbClr val="F26B43"/>
          </p15:clr>
        </p15:guide>
        <p15:guide id="9" orient="horz" pos="981">
          <p15:clr>
            <a:srgbClr val="F26B43"/>
          </p15:clr>
        </p15:guide>
        <p15:guide id="10" orient="horz" pos="572">
          <p15:clr>
            <a:srgbClr val="F26B43"/>
          </p15:clr>
        </p15:guide>
        <p15:guide id="11" orient="horz" pos="1071">
          <p15:clr>
            <a:srgbClr val="F26B43"/>
          </p15:clr>
        </p15:guide>
        <p15:guide id="12" pos="733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3350D62-5E6D-48F4-BE06-0D31C7866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1700" y="243580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fi-FI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Kohti kuntavaaleja – arvioita ennakkoäänestyksen alkaessa</a:t>
            </a:r>
            <a:br>
              <a:rPr lang="fi-FI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02759F7-48E3-41CE-B10C-EC525ABF91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fi-F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fi-FI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fi-F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fi-FI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fi-F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fi-FI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vaalitutkija, dosentti Sami Borg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Tampereen yliopisto, johtamisen ja talouden tiedekunta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Helsinki, KAKS, 12.1.2022</a:t>
            </a:r>
          </a:p>
          <a:p>
            <a:endParaRPr lang="fi-FI" dirty="0"/>
          </a:p>
        </p:txBody>
      </p:sp>
      <p:pic>
        <p:nvPicPr>
          <p:cNvPr id="5" name="Kuva 4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47D5B6AD-18CB-4745-8D2C-EDFCCFEB7A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401" y="6058635"/>
            <a:ext cx="1478114" cy="635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439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2E93237-CF98-4433-ACBD-9692EAB56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6557"/>
            <a:ext cx="10515600" cy="645616"/>
          </a:xfrm>
        </p:spPr>
        <p:txBody>
          <a:bodyPr>
            <a:normAutofit fontScale="90000"/>
          </a:bodyPr>
          <a:lstStyle/>
          <a:p>
            <a:r>
              <a:rPr lang="fi-F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Edustuksen sekä p</a:t>
            </a:r>
            <a:r>
              <a:rPr lang="fi-FI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oliittisen ja alueellisen suhteellisuuden toteutuminen aluevaaleissa </a:t>
            </a:r>
            <a:br>
              <a:rPr lang="fi-FI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0E4335C-7360-41B8-8CF9-0B9BF2E6E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Puoluepoliittisen edustuksen tasapainoiseen toteutumiseen on periaatteessa hyvät edellytykset matalien piilevien äänikynnysten vuoksi (äänet muuntuvat paikoiksi ilman suuria suhteellisuuspoikkeamia)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Äänestäjät ratkaisevat ns. henkilöedustuksen kriteerien kohtalon (tasapainoinen edustus valtuustossa suhteessa sukupuolten, ikäryhmien ja esim. koulutustasoryhmien osuuksiin valitsijoiden keskuudessa)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Valituksi tulevien mahdollinen asiantuntijapainotteisuus ja poliittinen kokemus vinouttavat edustusta sosioekonomisesti kuten muissakin vaaleissa; naisten aliedustus tulee olemaan vähäisempää valtuusoissa verrattuna kuntavaaleihin</a:t>
            </a:r>
            <a:endParaRPr lang="fi-F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Alueellisessa edustuksessa tulee huomattavia aliedustuksia (Monet kunnat jäävät ilman ”omaa” edustajaa; toisaalta kaikilla kunnilla ei väestömääränkään perusteella pitäisi olla omaa edustajaa) </a:t>
            </a:r>
          </a:p>
          <a:p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Alue-edustusta, äänten alueellista keskittymistä ja alueellisten näkökohtien painottumista äänestyspäätöksissä tullaan tutkimaan aluevaaleihin kohdistuvissa tutkimushankkeissa </a:t>
            </a:r>
            <a:endParaRPr lang="fi-FI" dirty="0"/>
          </a:p>
        </p:txBody>
      </p:sp>
      <p:pic>
        <p:nvPicPr>
          <p:cNvPr id="4" name="Kuva 3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DF00D3D0-4984-4D1C-BD52-7AAC64E447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401" y="6058635"/>
            <a:ext cx="1478114" cy="635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316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8751F59-C44D-4B31-8C19-9FA0E8BF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400" y="1445123"/>
            <a:ext cx="10515600" cy="645616"/>
          </a:xfrm>
        </p:spPr>
        <p:txBody>
          <a:bodyPr/>
          <a:lstStyle/>
          <a:p>
            <a:r>
              <a:rPr lang="fi-FI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Esityksen aiheita</a:t>
            </a:r>
            <a:br>
              <a:rPr lang="fi-FI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756C871-280F-42C9-B585-51B15D5E1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400" y="2974122"/>
            <a:ext cx="10515600" cy="4351338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Äänestysprosentti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Ennakkoäänestys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Väestöryhmien edustus ja suhteellisuuden toteutuminen aluevaltuustoissa</a:t>
            </a:r>
          </a:p>
          <a:p>
            <a:endParaRPr lang="fi-FI" dirty="0"/>
          </a:p>
        </p:txBody>
      </p:sp>
      <p:pic>
        <p:nvPicPr>
          <p:cNvPr id="4" name="Kuva 3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8EA46873-09FB-4FB9-B06E-6231D248A7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401" y="6058635"/>
            <a:ext cx="1478114" cy="635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464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1676749C-3344-4040-8054-404F514085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401" y="6058635"/>
            <a:ext cx="1150770" cy="635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FEB36F79-29AC-4F0E-B817-315D3F0DF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900" y="751926"/>
            <a:ext cx="10515600" cy="1019058"/>
          </a:xfrm>
        </p:spPr>
        <p:txBody>
          <a:bodyPr>
            <a:normAutofit fontScale="90000"/>
          </a:bodyPr>
          <a:lstStyle/>
          <a:p>
            <a:r>
              <a:rPr lang="fi-FI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Kuvio 1. Eduskunta- ja kuntavaalien äänestysprosentit 1945–2021 (%)</a:t>
            </a:r>
            <a:b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i-FI" dirty="0"/>
          </a:p>
        </p:txBody>
      </p:sp>
      <p:pic>
        <p:nvPicPr>
          <p:cNvPr id="4" name="Sisällön paikkamerkki 3">
            <a:extLst>
              <a:ext uri="{FF2B5EF4-FFF2-40B4-BE49-F238E27FC236}">
                <a16:creationId xmlns:a16="http://schemas.microsoft.com/office/drawing/2014/main" id="{82579828-304F-479B-BC42-E4E242F7C00D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696" y="1181862"/>
            <a:ext cx="8761594" cy="53867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48574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4F260CC-5573-4EBC-82AE-AD4D3AB49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6557"/>
            <a:ext cx="10515600" cy="645616"/>
          </a:xfrm>
        </p:spPr>
        <p:txBody>
          <a:bodyPr>
            <a:normAutofit fontScale="90000"/>
          </a:bodyPr>
          <a:lstStyle/>
          <a:p>
            <a:r>
              <a:rPr lang="fi-FI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Aluevaalien äänestysaktiivisuutta mahdollisesti lisäävia tekijöitä</a:t>
            </a:r>
            <a:br>
              <a:rPr lang="fi-FI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54C0CB-20E9-411D-8F9E-B684B37D9F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Hyvinvointialueiden tehtävät ovat melko helposti ymmärrettäviä (terveys-, sosiaali- ja pelastuspalvelut)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Periaatteessa tehtäväkenttä kiinnostaa kansalaisia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Ehdokkaita noin nelinkertaisesti eduskuntavaaleihin verrattuna, kuntavaaleissa noin 3,5 kertaa enemmän ehdokkaita kuin aluevaaleissa (suurehko ehdokasmäärä edistää valitsijoiden mobilisoitumista)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Vaalipiireinä toimivien hyvinvointialueiden laskennalliset piilevät äänikynnykset ovat suomalaisittain pieniä (noin 1,3 – 1,7 prosenttiyksikköä aluevaltuuston koosta riippuen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Valtuustokoko ja alueiden l</a:t>
            </a:r>
            <a:r>
              <a:rPr lang="fi-FI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ukumäärä</a:t>
            </a: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59/11, 69/6 ja 79/4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Piilevät äänikynnykset vastaavat suurimpien kaupunkien piileviä äänikynnyksiä kuntavaaleissa </a:t>
            </a: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myös pienillä puolueilla ja ryhmittymillä on kohtuullisia mahdollisuuksia saada ehdokkaita läpi aluevaaleissa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Halu äänestää oman kunnan edustajaa valtuutetuksi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Suomalaisen puoluejärjestelmän muutokset ovat ainakin eduskuntavaaleissa nostaneet äänestysprosenttia</a:t>
            </a:r>
          </a:p>
          <a:p>
            <a:endParaRPr lang="fi-FI" dirty="0"/>
          </a:p>
        </p:txBody>
      </p:sp>
      <p:pic>
        <p:nvPicPr>
          <p:cNvPr id="4" name="Kuva 3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6E89182A-5B37-4BF5-A10B-9A910A4930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401" y="6058635"/>
            <a:ext cx="1478114" cy="635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170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98AD6E3-3157-4FA8-9F59-94FA6A42A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2375" y="476557"/>
            <a:ext cx="10515600" cy="645616"/>
          </a:xfrm>
        </p:spPr>
        <p:txBody>
          <a:bodyPr>
            <a:normAutofit fontScale="90000"/>
          </a:bodyPr>
          <a:lstStyle/>
          <a:p>
            <a:r>
              <a:rPr lang="fi-FI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Aluevaalien äänestysaktiivisuutta mahdollisesti vähentäviä tekijöitä</a:t>
            </a:r>
            <a:br>
              <a:rPr lang="fi-FI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27F8750-1004-464F-8DA8-FCD4DEFDAE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Niin sanotut t</a:t>
            </a: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oisen asteen vaalit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Koronatilanne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Joulun ja vuodenvaihteen sijoittuminen kampanja-aikaan lyhentää kampanjoita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Ehkä myös puolueiden ja ehdokkaiden melko vähäinen panostus kampanjointiin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Joilla kuilla kansalaisilla tiedonpuute hv-alueista ja aluevaaleista vähentänee kiinnostusta äänioikeuden käyttöön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Muissa vaalityypeissä enemmän nimekkäitä poliitikkoja vaalipiirien </a:t>
            </a:r>
            <a:r>
              <a:rPr lang="fi-FI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ääniharavina</a:t>
            </a:r>
            <a:endParaRPr lang="fi-F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Aluevaalien teemat kiinnostanevat enemmän keski-ikäisiä ja ikäihmisiä kuin nuoria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Uudet hallinnon tasot tuskin sinänsä kiinnostavat kansalaisia (himmelipuhe vahvistaa näitä näkemyksiä)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Alueelliset ja ikäryhmien väliset erot äänestysaktiivisuudessa saattavat kasvaa</a:t>
            </a:r>
          </a:p>
          <a:p>
            <a:endParaRPr lang="fi-FI" dirty="0"/>
          </a:p>
        </p:txBody>
      </p:sp>
      <p:pic>
        <p:nvPicPr>
          <p:cNvPr id="4" name="Kuva 3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A8081847-43EA-4EEA-9324-CDA49D693E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401" y="6058635"/>
            <a:ext cx="1478114" cy="635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491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2618C67-3517-4BEE-9967-067B7D03A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Aluevaalien ennakkoäänestys alkaa tänään</a:t>
            </a:r>
            <a:br>
              <a:rPr lang="fi-FI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863608E-2AD4-4340-8A1B-6FEA46ED5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Muissa Suomen yleisissä vaaleissa ennakkoäänestyksen suosio on kasvanut ja suosio kohosi ennätyslukemiin viime kesän kuntavaaleissa (noin 60 % äänestäneistä antoi äänensä ennakkoon)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Ensimmäisissä aluevaaleissa ensimmäisten ennakkoäänestyspäivien äänten määrästä ei ole helppoa tehdä luotettavia johtopäätöksiä vaalien lopullisesta äänestysprosentista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Kohtalaisen suuri ennakkoäänestäjien määrä saattaa merkitä taas sitä, että ennakkoäänestys tulee olemaan varsinaisen vaalipäivän äänestämistä suositumpaa (kuten eduskuntavaaleissa 2019 ja kuntavaaleissa 2021)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Hyvin matala ennakkoäänten määrä ennakoinee matalaa lopullista äänestysprosenttia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Hyvin lyhyt kampanja ja valitsijoiden halu saada lisätietoa saattavat lykätä äänestyspäätöksiä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Tyypilliset ennakkoäänestäjät ovat yleensä ottaen varmimpia äänioikeuden käyttäjiä: vanhimpiin  ikäryhmiin kuuluvat; puoluekannaltaan vakiintuneet; politiikasta kiinnostuneet; harvaan asutuilla alueilla asuvat.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Kesän 2021 kuntavaaleihin verrattuna varsinainen vaalipäivä saattaa silti nyt kiinnostaa ennakkoäänestystä enemmän (kesän 2021 kaltaista mökkiviikonlopputilannetta ei nyt ole)</a:t>
            </a:r>
          </a:p>
          <a:p>
            <a:endParaRPr lang="fi-FI" dirty="0"/>
          </a:p>
        </p:txBody>
      </p:sp>
      <p:pic>
        <p:nvPicPr>
          <p:cNvPr id="4" name="Kuva 3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9F1239B3-75F1-4245-9A44-48E82BE65D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401" y="6058635"/>
            <a:ext cx="1478114" cy="635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068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40FC265-E1E0-437D-AF4A-FECCEACF9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5275" y="778373"/>
            <a:ext cx="10515600" cy="645616"/>
          </a:xfrm>
        </p:spPr>
        <p:txBody>
          <a:bodyPr>
            <a:normAutofit fontScale="90000"/>
          </a:bodyPr>
          <a:lstStyle/>
          <a:p>
            <a:r>
              <a:rPr lang="fi-FI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Kuvio 2. Ennakkoäänten ja vaalipäivän äänten osuus kaikista annetuista äänistä kuntavaaleissa 1992–2021 sekä vaalien äänestysprosentti (%)</a:t>
            </a:r>
            <a:b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i-FI" dirty="0"/>
          </a:p>
        </p:txBody>
      </p:sp>
      <p:graphicFrame>
        <p:nvGraphicFramePr>
          <p:cNvPr id="4" name="Sisällön paikkamerkki 3">
            <a:extLst>
              <a:ext uri="{FF2B5EF4-FFF2-40B4-BE49-F238E27FC236}">
                <a16:creationId xmlns:a16="http://schemas.microsoft.com/office/drawing/2014/main" id="{C688B3E7-8C6A-4D18-BBF8-7CA6D14A5EC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794545" y="1690687"/>
          <a:ext cx="7240398" cy="5003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Kuva 4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16E1A0F7-DF40-49F5-A0C0-E8B6CC6BBA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401" y="6058635"/>
            <a:ext cx="1478114" cy="635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306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790C22A-0E4B-402B-91E3-E8CE5DE20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4450" y="140198"/>
            <a:ext cx="10515600" cy="645616"/>
          </a:xfrm>
        </p:spPr>
        <p:txBody>
          <a:bodyPr>
            <a:normAutofit fontScale="90000"/>
          </a:bodyPr>
          <a:lstStyle/>
          <a:p>
            <a:r>
              <a:rPr lang="fi-FI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Väestöryhmien edustuksen toteutuminen aluevaaleissa</a:t>
            </a:r>
            <a:br>
              <a:rPr lang="fi-FI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7ED1FD2-3698-4613-B2E8-3D6E52DC98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473" y="1825625"/>
            <a:ext cx="3440185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Alueiden ja keskeisten </a:t>
            </a:r>
            <a:r>
              <a:rPr lang="fi-FI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sosiodemografisten</a:t>
            </a: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ryhmien edustus valtuustoissa (sukupuoli, ikä, koulutustaso sekä ammatti ja asiantuntemus jne.)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Tilastokeskuksen ehdokastilastoa ei ole vielä julkistettu </a:t>
            </a:r>
            <a:r>
              <a:rPr lang="fi-FI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(tilanne 12</a:t>
            </a: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.1. ?)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Oikealla tarkastellaan ikäryhmien ja sukupuolten osuuksia aluevaalien ehdokasasettelussa; lähteenä aluevaalien ehdokasrekisteridata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fi-F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DEA1AD77-2F8B-45E4-92E5-D27DC3E021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2612" y="1405747"/>
            <a:ext cx="7082432" cy="5087128"/>
          </a:xfrm>
          <a:prstGeom prst="rect">
            <a:avLst/>
          </a:prstGeom>
        </p:spPr>
      </p:pic>
      <p:pic>
        <p:nvPicPr>
          <p:cNvPr id="6" name="Kuva 5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0DCAE45D-5B37-4AE6-BFD2-7FD274D829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401" y="6058635"/>
            <a:ext cx="1478114" cy="635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123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CE145FB-D15E-407D-9E6B-BB92640F7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EBCB8178-77E4-4502-BF47-E7DD2C81C4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51075" y="140337"/>
            <a:ext cx="5558444" cy="6577326"/>
          </a:xfrm>
        </p:spPr>
      </p:pic>
      <p:pic>
        <p:nvPicPr>
          <p:cNvPr id="4" name="Kuva 3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EDB04F25-C69A-4D7F-8609-454D8F50BE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401" y="6058635"/>
            <a:ext cx="1478114" cy="635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262191"/>
      </p:ext>
    </p:extLst>
  </p:cSld>
  <p:clrMapOvr>
    <a:masterClrMapping/>
  </p:clrMapOvr>
</p:sld>
</file>

<file path=ppt/theme/theme1.xml><?xml version="1.0" encoding="utf-8"?>
<a:theme xmlns:a="http://schemas.openxmlformats.org/drawingml/2006/main" name="TUNI Theme">
  <a:themeElements>
    <a:clrScheme name="TUNI-teema-pp">
      <a:dk1>
        <a:srgbClr val="000000"/>
      </a:dk1>
      <a:lt1>
        <a:srgbClr val="FFFFFF"/>
      </a:lt1>
      <a:dk2>
        <a:srgbClr val="4E008E"/>
      </a:dk2>
      <a:lt2>
        <a:srgbClr val="FFFFFF"/>
      </a:lt2>
      <a:accent1>
        <a:srgbClr val="4E008E"/>
      </a:accent1>
      <a:accent2>
        <a:srgbClr val="38B399"/>
      </a:accent2>
      <a:accent3>
        <a:srgbClr val="FFE349"/>
      </a:accent3>
      <a:accent4>
        <a:srgbClr val="CF286F"/>
      </a:accent4>
      <a:accent5>
        <a:srgbClr val="000000"/>
      </a:accent5>
      <a:accent6>
        <a:srgbClr val="79C0EB"/>
      </a:accent6>
      <a:hlink>
        <a:srgbClr val="0041BE"/>
      </a:hlink>
      <a:folHlink>
        <a:srgbClr val="CF286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AU pohja FI.pptx" id="{6F7C720C-2479-4F35-A51A-B27EE359F9A0}" vid="{705BB531-0280-42C6-92D9-56CD9F23F80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ma väriskaala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F26623"/>
    </a:accent1>
    <a:accent2>
      <a:srgbClr val="F9AA7B"/>
    </a:accent2>
    <a:accent3>
      <a:srgbClr val="FFCF33"/>
    </a:accent3>
    <a:accent4>
      <a:srgbClr val="ADD5D7"/>
    </a:accent4>
    <a:accent5>
      <a:srgbClr val="46ACB1"/>
    </a:accent5>
    <a:accent6>
      <a:srgbClr val="676866"/>
    </a:accent6>
    <a:hlink>
      <a:srgbClr val="0563C1"/>
    </a:hlink>
    <a:folHlink>
      <a:srgbClr val="954F72"/>
    </a:folHlink>
  </a:clrScheme>
  <a:fontScheme name="Open Sans Light">
    <a:majorFont>
      <a:latin typeface="Open Sans Extrabold"/>
      <a:ea typeface=""/>
      <a:cs typeface=""/>
    </a:majorFont>
    <a:minorFont>
      <a:latin typeface="Open Sans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TAU pohja FI</Template>
  <TotalTime>1171</TotalTime>
  <Words>543</Words>
  <Application>Microsoft Office PowerPoint</Application>
  <PresentationFormat>Laajakuva</PresentationFormat>
  <Paragraphs>55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4" baseType="lpstr">
      <vt:lpstr>Arial</vt:lpstr>
      <vt:lpstr>Calibri</vt:lpstr>
      <vt:lpstr>Open Sans</vt:lpstr>
      <vt:lpstr>TUNI Theme</vt:lpstr>
      <vt:lpstr>Kohti kuntavaaleja – arvioita ennakkoäänestyksen alkaessa </vt:lpstr>
      <vt:lpstr>Esityksen aiheita </vt:lpstr>
      <vt:lpstr>Kuvio 1. Eduskunta- ja kuntavaalien äänestysprosentit 1945–2021 (%) </vt:lpstr>
      <vt:lpstr>Aluevaalien äänestysaktiivisuutta mahdollisesti lisäävia tekijöitä </vt:lpstr>
      <vt:lpstr>Aluevaalien äänestysaktiivisuutta mahdollisesti vähentäviä tekijöitä </vt:lpstr>
      <vt:lpstr>Aluevaalien ennakkoäänestys alkaa tänään </vt:lpstr>
      <vt:lpstr>Kuvio 2. Ennakkoäänten ja vaalipäivän äänten osuus kaikista annetuista äänistä kuntavaaleissa 1992–2021 sekä vaalien äänestysprosentti (%) </vt:lpstr>
      <vt:lpstr>Väestöryhmien edustuksen toteutuminen aluevaaleissa </vt:lpstr>
      <vt:lpstr>PowerPoint-esitys</vt:lpstr>
      <vt:lpstr>Edustuksen sekä poliittisen ja alueellisen suhteellisuuden toteutuminen aluevaaleissa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KAKS – Kunnallisalan kehittämissäätiö</cp:lastModifiedBy>
  <cp:revision>3</cp:revision>
  <dcterms:created xsi:type="dcterms:W3CDTF">2020-12-01T13:46:37Z</dcterms:created>
  <dcterms:modified xsi:type="dcterms:W3CDTF">2022-01-11T07:57:48Z</dcterms:modified>
</cp:coreProperties>
</file>